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7" r:id="rId3"/>
    <p:sldId id="307" r:id="rId4"/>
    <p:sldId id="258" r:id="rId5"/>
    <p:sldId id="282" r:id="rId6"/>
    <p:sldId id="281" r:id="rId7"/>
    <p:sldId id="259" r:id="rId8"/>
    <p:sldId id="260" r:id="rId9"/>
    <p:sldId id="261" r:id="rId10"/>
    <p:sldId id="262" r:id="rId11"/>
    <p:sldId id="263" r:id="rId12"/>
    <p:sldId id="264" r:id="rId13"/>
    <p:sldId id="285" r:id="rId14"/>
    <p:sldId id="308" r:id="rId15"/>
    <p:sldId id="265" r:id="rId16"/>
    <p:sldId id="266" r:id="rId17"/>
    <p:sldId id="267" r:id="rId18"/>
    <p:sldId id="268" r:id="rId19"/>
    <p:sldId id="269" r:id="rId20"/>
    <p:sldId id="309" r:id="rId21"/>
    <p:sldId id="310" r:id="rId22"/>
    <p:sldId id="270" r:id="rId23"/>
    <p:sldId id="271" r:id="rId24"/>
    <p:sldId id="272" r:id="rId25"/>
    <p:sldId id="273" r:id="rId26"/>
    <p:sldId id="274" r:id="rId27"/>
    <p:sldId id="275" r:id="rId28"/>
    <p:sldId id="276" r:id="rId29"/>
    <p:sldId id="280" r:id="rId30"/>
  </p:sldIdLst>
  <p:sldSz cx="12192000" cy="6858000"/>
  <p:notesSz cx="7772400" cy="10058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838080" y="365040"/>
            <a:ext cx="10515240" cy="1325160"/>
          </a:xfrm>
          <a:prstGeom prst="rect">
            <a:avLst/>
          </a:prstGeom>
        </p:spPr>
        <p:txBody>
          <a:bodyPr lIns="0" tIns="0" rIns="0" bIns="0" anchor="ctr"/>
          <a:p>
            <a:endParaRPr lang="en-US" sz="1800" b="0" strike="noStrike" spc="-1">
              <a:solidFill>
                <a:srgbClr val="000000"/>
              </a:solidFill>
              <a:uFill>
                <a:solidFill>
                  <a:srgbClr val="FFFFFF"/>
                </a:solidFill>
              </a:uFill>
              <a:latin typeface="Calibri" panose="020F0502020204030204"/>
            </a:endParaRPr>
          </a:p>
        </p:txBody>
      </p:sp>
      <p:sp>
        <p:nvSpPr>
          <p:cNvPr id="66" name="PlaceHolder 2"/>
          <p:cNvSpPr>
            <a:spLocks noGrp="1"/>
          </p:cNvSpPr>
          <p:nvPr>
            <p:ph type="body"/>
          </p:nvPr>
        </p:nvSpPr>
        <p:spPr>
          <a:xfrm>
            <a:off x="838080" y="1825560"/>
            <a:ext cx="1051524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67" name="PlaceHolder 3"/>
          <p:cNvSpPr>
            <a:spLocks noGrp="1"/>
          </p:cNvSpPr>
          <p:nvPr>
            <p:ph type="body"/>
          </p:nvPr>
        </p:nvSpPr>
        <p:spPr>
          <a:xfrm>
            <a:off x="838080" y="4098240"/>
            <a:ext cx="1051524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838080" y="365040"/>
            <a:ext cx="10515240" cy="1325160"/>
          </a:xfrm>
          <a:prstGeom prst="rect">
            <a:avLst/>
          </a:prstGeom>
        </p:spPr>
        <p:txBody>
          <a:bodyPr lIns="0" tIns="0" rIns="0" bIns="0" anchor="ctr"/>
          <a:p>
            <a:endParaRPr lang="en-US" sz="1800" b="0" strike="noStrike" spc="-1">
              <a:solidFill>
                <a:srgbClr val="000000"/>
              </a:solidFill>
              <a:uFill>
                <a:solidFill>
                  <a:srgbClr val="FFFFFF"/>
                </a:solidFill>
              </a:uFill>
              <a:latin typeface="Calibri" panose="020F0502020204030204"/>
            </a:endParaRPr>
          </a:p>
        </p:txBody>
      </p:sp>
      <p:sp>
        <p:nvSpPr>
          <p:cNvPr id="69" name="PlaceHolder 2"/>
          <p:cNvSpPr>
            <a:spLocks noGrp="1"/>
          </p:cNvSpPr>
          <p:nvPr>
            <p:ph type="body"/>
          </p:nvPr>
        </p:nvSpPr>
        <p:spPr>
          <a:xfrm>
            <a:off x="838080" y="1825560"/>
            <a:ext cx="513108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70" name="PlaceHolder 3"/>
          <p:cNvSpPr>
            <a:spLocks noGrp="1"/>
          </p:cNvSpPr>
          <p:nvPr>
            <p:ph type="body"/>
          </p:nvPr>
        </p:nvSpPr>
        <p:spPr>
          <a:xfrm>
            <a:off x="6226200" y="1825560"/>
            <a:ext cx="513108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71" name="PlaceHolder 4"/>
          <p:cNvSpPr>
            <a:spLocks noGrp="1"/>
          </p:cNvSpPr>
          <p:nvPr>
            <p:ph type="body"/>
          </p:nvPr>
        </p:nvSpPr>
        <p:spPr>
          <a:xfrm>
            <a:off x="6226200" y="4098240"/>
            <a:ext cx="513108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72" name="PlaceHolder 5"/>
          <p:cNvSpPr>
            <a:spLocks noGrp="1"/>
          </p:cNvSpPr>
          <p:nvPr>
            <p:ph type="body"/>
          </p:nvPr>
        </p:nvSpPr>
        <p:spPr>
          <a:xfrm>
            <a:off x="838080" y="4098240"/>
            <a:ext cx="513108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838080" y="365040"/>
            <a:ext cx="10515240" cy="1325160"/>
          </a:xfrm>
          <a:prstGeom prst="rect">
            <a:avLst/>
          </a:prstGeom>
        </p:spPr>
        <p:txBody>
          <a:bodyPr lIns="0" tIns="0" rIns="0" bIns="0" anchor="ctr"/>
          <a:p>
            <a:endParaRPr lang="en-US" sz="1800" b="0" strike="noStrike" spc="-1">
              <a:solidFill>
                <a:srgbClr val="000000"/>
              </a:solidFill>
              <a:uFill>
                <a:solidFill>
                  <a:srgbClr val="FFFFFF"/>
                </a:solidFill>
              </a:uFill>
              <a:latin typeface="Calibri" panose="020F0502020204030204"/>
            </a:endParaRPr>
          </a:p>
        </p:txBody>
      </p:sp>
      <p:sp>
        <p:nvSpPr>
          <p:cNvPr id="74" name="PlaceHolder 2"/>
          <p:cNvSpPr>
            <a:spLocks noGrp="1"/>
          </p:cNvSpPr>
          <p:nvPr>
            <p:ph type="body"/>
          </p:nvPr>
        </p:nvSpPr>
        <p:spPr>
          <a:xfrm>
            <a:off x="838080" y="1825560"/>
            <a:ext cx="10515240" cy="435096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75" name="PlaceHolder 3"/>
          <p:cNvSpPr>
            <a:spLocks noGrp="1"/>
          </p:cNvSpPr>
          <p:nvPr>
            <p:ph type="body"/>
          </p:nvPr>
        </p:nvSpPr>
        <p:spPr>
          <a:xfrm>
            <a:off x="838080" y="1825560"/>
            <a:ext cx="10515240" cy="435096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pic>
        <p:nvPicPr>
          <p:cNvPr id="76" name="Picture 75"/>
          <p:cNvPicPr/>
          <p:nvPr/>
        </p:nvPicPr>
        <p:blipFill>
          <a:blip r:embed="rId2"/>
          <a:stretch>
            <a:fillRect/>
          </a:stretch>
        </p:blipFill>
        <p:spPr>
          <a:xfrm>
            <a:off x="3368880" y="1825560"/>
            <a:ext cx="5452920" cy="4350960"/>
          </a:xfrm>
          <a:prstGeom prst="rect">
            <a:avLst/>
          </a:prstGeom>
          <a:ln>
            <a:noFill/>
          </a:ln>
        </p:spPr>
      </p:pic>
      <p:pic>
        <p:nvPicPr>
          <p:cNvPr id="77" name="Picture 76"/>
          <p:cNvPicPr/>
          <p:nvPr/>
        </p:nvPicPr>
        <p:blipFill>
          <a:blip r:embed="rId2"/>
          <a:stretch>
            <a:fillRect/>
          </a:stretch>
        </p:blipFill>
        <p:spPr>
          <a:xfrm>
            <a:off x="3368880" y="1825560"/>
            <a:ext cx="5452920" cy="4350960"/>
          </a:xfrm>
          <a:prstGeom prst="rect">
            <a:avLst/>
          </a:prstGeom>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838080" y="365040"/>
            <a:ext cx="10515240" cy="1325160"/>
          </a:xfrm>
          <a:prstGeom prst="rect">
            <a:avLst/>
          </a:prstGeom>
        </p:spPr>
        <p:txBody>
          <a:bodyPr lIns="0" tIns="0" rIns="0" bIns="0" anchor="ctr"/>
          <a:p>
            <a:endParaRPr lang="en-US" sz="1800" b="0" strike="noStrike" spc="-1">
              <a:solidFill>
                <a:srgbClr val="000000"/>
              </a:solidFill>
              <a:uFill>
                <a:solidFill>
                  <a:srgbClr val="FFFFFF"/>
                </a:solidFill>
              </a:uFill>
              <a:latin typeface="Calibri" panose="020F0502020204030204"/>
            </a:endParaRPr>
          </a:p>
        </p:txBody>
      </p:sp>
      <p:sp>
        <p:nvSpPr>
          <p:cNvPr id="45" name="PlaceHolder 2"/>
          <p:cNvSpPr>
            <a:spLocks noGrp="1"/>
          </p:cNvSpPr>
          <p:nvPr>
            <p:ph type="subTitle"/>
          </p:nvPr>
        </p:nvSpPr>
        <p:spPr>
          <a:xfrm>
            <a:off x="838080" y="1825560"/>
            <a:ext cx="10515240" cy="4350960"/>
          </a:xfrm>
          <a:prstGeom prst="rect">
            <a:avLst/>
          </a:prstGeom>
        </p:spPr>
        <p:txBody>
          <a:bodyPr lIns="0" tIns="0" rIns="0" bIns="0" anchor="ctr"/>
          <a:p>
            <a:pPr algn="ctr"/>
            <a:endParaRPr lang="en-PH" sz="3200" b="0" strike="noStrike" spc="-1">
              <a:solidFill>
                <a:srgbClr val="000000"/>
              </a:solidFill>
              <a:uFill>
                <a:solidFill>
                  <a:srgbClr val="FFFFFF"/>
                </a:solidFill>
              </a:uFill>
              <a:latin typeface="Arial" panose="020B0604020202020204"/>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838080" y="365040"/>
            <a:ext cx="10515240" cy="1325160"/>
          </a:xfrm>
          <a:prstGeom prst="rect">
            <a:avLst/>
          </a:prstGeom>
        </p:spPr>
        <p:txBody>
          <a:bodyPr lIns="0" tIns="0" rIns="0" bIns="0" anchor="ctr"/>
          <a:p>
            <a:endParaRPr lang="en-US" sz="1800" b="0" strike="noStrike" spc="-1">
              <a:solidFill>
                <a:srgbClr val="000000"/>
              </a:solidFill>
              <a:uFill>
                <a:solidFill>
                  <a:srgbClr val="FFFFFF"/>
                </a:solidFill>
              </a:uFill>
              <a:latin typeface="Calibri" panose="020F0502020204030204"/>
            </a:endParaRPr>
          </a:p>
        </p:txBody>
      </p:sp>
      <p:sp>
        <p:nvSpPr>
          <p:cNvPr id="47" name="PlaceHolder 2"/>
          <p:cNvSpPr>
            <a:spLocks noGrp="1"/>
          </p:cNvSpPr>
          <p:nvPr>
            <p:ph type="body"/>
          </p:nvPr>
        </p:nvSpPr>
        <p:spPr>
          <a:xfrm>
            <a:off x="838080" y="1825560"/>
            <a:ext cx="10515240" cy="435096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838080" y="365040"/>
            <a:ext cx="10515240" cy="1325160"/>
          </a:xfrm>
          <a:prstGeom prst="rect">
            <a:avLst/>
          </a:prstGeom>
        </p:spPr>
        <p:txBody>
          <a:bodyPr lIns="0" tIns="0" rIns="0" bIns="0" anchor="ctr"/>
          <a:p>
            <a:endParaRPr lang="en-US" sz="1800" b="0" strike="noStrike" spc="-1">
              <a:solidFill>
                <a:srgbClr val="000000"/>
              </a:solidFill>
              <a:uFill>
                <a:solidFill>
                  <a:srgbClr val="FFFFFF"/>
                </a:solidFill>
              </a:uFill>
              <a:latin typeface="Calibri" panose="020F0502020204030204"/>
            </a:endParaRPr>
          </a:p>
        </p:txBody>
      </p:sp>
      <p:sp>
        <p:nvSpPr>
          <p:cNvPr id="49" name="PlaceHolder 2"/>
          <p:cNvSpPr>
            <a:spLocks noGrp="1"/>
          </p:cNvSpPr>
          <p:nvPr>
            <p:ph type="body"/>
          </p:nvPr>
        </p:nvSpPr>
        <p:spPr>
          <a:xfrm>
            <a:off x="838080" y="1825560"/>
            <a:ext cx="5131080" cy="435096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50" name="PlaceHolder 3"/>
          <p:cNvSpPr>
            <a:spLocks noGrp="1"/>
          </p:cNvSpPr>
          <p:nvPr>
            <p:ph type="body"/>
          </p:nvPr>
        </p:nvSpPr>
        <p:spPr>
          <a:xfrm>
            <a:off x="6226200" y="1825560"/>
            <a:ext cx="5131080" cy="435096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838080" y="365040"/>
            <a:ext cx="10515240" cy="1325160"/>
          </a:xfrm>
          <a:prstGeom prst="rect">
            <a:avLst/>
          </a:prstGeom>
        </p:spPr>
        <p:txBody>
          <a:bodyPr lIns="0" tIns="0" rIns="0" bIns="0" anchor="ctr"/>
          <a:p>
            <a:endParaRPr lang="en-US" sz="1800" b="0" strike="noStrike" spc="-1">
              <a:solidFill>
                <a:srgbClr val="000000"/>
              </a:solidFill>
              <a:uFill>
                <a:solidFill>
                  <a:srgbClr val="FFFFFF"/>
                </a:solidFill>
              </a:uFill>
              <a:latin typeface="Calibri" panose="020F0502020204030204"/>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838080" y="365040"/>
            <a:ext cx="10515240" cy="6144120"/>
          </a:xfrm>
          <a:prstGeom prst="rect">
            <a:avLst/>
          </a:prstGeom>
        </p:spPr>
        <p:txBody>
          <a:bodyPr lIns="0" tIns="0" rIns="0" bIns="0" anchor="ctr"/>
          <a:p>
            <a:pPr algn="ctr"/>
            <a:endParaRPr lang="en-PH" sz="3200" b="0" strike="noStrike" spc="-1">
              <a:solidFill>
                <a:srgbClr val="000000"/>
              </a:solidFill>
              <a:uFill>
                <a:solidFill>
                  <a:srgbClr val="FFFFFF"/>
                </a:solidFill>
              </a:uFill>
              <a:latin typeface="Arial" panose="020B0604020202020204"/>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838080" y="365040"/>
            <a:ext cx="10515240" cy="1325160"/>
          </a:xfrm>
          <a:prstGeom prst="rect">
            <a:avLst/>
          </a:prstGeom>
        </p:spPr>
        <p:txBody>
          <a:bodyPr lIns="0" tIns="0" rIns="0" bIns="0" anchor="ctr"/>
          <a:p>
            <a:endParaRPr lang="en-US" sz="1800" b="0" strike="noStrike" spc="-1">
              <a:solidFill>
                <a:srgbClr val="000000"/>
              </a:solidFill>
              <a:uFill>
                <a:solidFill>
                  <a:srgbClr val="FFFFFF"/>
                </a:solidFill>
              </a:uFill>
              <a:latin typeface="Calibri" panose="020F0502020204030204"/>
            </a:endParaRPr>
          </a:p>
        </p:txBody>
      </p:sp>
      <p:sp>
        <p:nvSpPr>
          <p:cNvPr id="54" name="PlaceHolder 2"/>
          <p:cNvSpPr>
            <a:spLocks noGrp="1"/>
          </p:cNvSpPr>
          <p:nvPr>
            <p:ph type="body"/>
          </p:nvPr>
        </p:nvSpPr>
        <p:spPr>
          <a:xfrm>
            <a:off x="838080" y="1825560"/>
            <a:ext cx="513108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55" name="PlaceHolder 3"/>
          <p:cNvSpPr>
            <a:spLocks noGrp="1"/>
          </p:cNvSpPr>
          <p:nvPr>
            <p:ph type="body"/>
          </p:nvPr>
        </p:nvSpPr>
        <p:spPr>
          <a:xfrm>
            <a:off x="838080" y="4098240"/>
            <a:ext cx="513108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56" name="PlaceHolder 4"/>
          <p:cNvSpPr>
            <a:spLocks noGrp="1"/>
          </p:cNvSpPr>
          <p:nvPr>
            <p:ph type="body"/>
          </p:nvPr>
        </p:nvSpPr>
        <p:spPr>
          <a:xfrm>
            <a:off x="6226200" y="1825560"/>
            <a:ext cx="5131080" cy="435096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838080" y="365040"/>
            <a:ext cx="10515240" cy="1325160"/>
          </a:xfrm>
          <a:prstGeom prst="rect">
            <a:avLst/>
          </a:prstGeom>
        </p:spPr>
        <p:txBody>
          <a:bodyPr lIns="0" tIns="0" rIns="0" bIns="0" anchor="ctr"/>
          <a:p>
            <a:endParaRPr lang="en-US" sz="1800" b="0" strike="noStrike" spc="-1">
              <a:solidFill>
                <a:srgbClr val="000000"/>
              </a:solidFill>
              <a:uFill>
                <a:solidFill>
                  <a:srgbClr val="FFFFFF"/>
                </a:solidFill>
              </a:uFill>
              <a:latin typeface="Calibri" panose="020F0502020204030204"/>
            </a:endParaRPr>
          </a:p>
        </p:txBody>
      </p:sp>
      <p:sp>
        <p:nvSpPr>
          <p:cNvPr id="58" name="PlaceHolder 2"/>
          <p:cNvSpPr>
            <a:spLocks noGrp="1"/>
          </p:cNvSpPr>
          <p:nvPr>
            <p:ph type="body"/>
          </p:nvPr>
        </p:nvSpPr>
        <p:spPr>
          <a:xfrm>
            <a:off x="838080" y="1825560"/>
            <a:ext cx="5131080" cy="435096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59" name="PlaceHolder 3"/>
          <p:cNvSpPr>
            <a:spLocks noGrp="1"/>
          </p:cNvSpPr>
          <p:nvPr>
            <p:ph type="body"/>
          </p:nvPr>
        </p:nvSpPr>
        <p:spPr>
          <a:xfrm>
            <a:off x="6226200" y="1825560"/>
            <a:ext cx="513108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60" name="PlaceHolder 4"/>
          <p:cNvSpPr>
            <a:spLocks noGrp="1"/>
          </p:cNvSpPr>
          <p:nvPr>
            <p:ph type="body"/>
          </p:nvPr>
        </p:nvSpPr>
        <p:spPr>
          <a:xfrm>
            <a:off x="6226200" y="4098240"/>
            <a:ext cx="513108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838080" y="365040"/>
            <a:ext cx="10515240" cy="1325160"/>
          </a:xfrm>
          <a:prstGeom prst="rect">
            <a:avLst/>
          </a:prstGeom>
        </p:spPr>
        <p:txBody>
          <a:bodyPr lIns="0" tIns="0" rIns="0" bIns="0" anchor="ctr"/>
          <a:p>
            <a:endParaRPr lang="en-US" sz="1800" b="0" strike="noStrike" spc="-1">
              <a:solidFill>
                <a:srgbClr val="000000"/>
              </a:solidFill>
              <a:uFill>
                <a:solidFill>
                  <a:srgbClr val="FFFFFF"/>
                </a:solidFill>
              </a:uFill>
              <a:latin typeface="Calibri" panose="020F0502020204030204"/>
            </a:endParaRPr>
          </a:p>
        </p:txBody>
      </p:sp>
      <p:sp>
        <p:nvSpPr>
          <p:cNvPr id="62" name="PlaceHolder 2"/>
          <p:cNvSpPr>
            <a:spLocks noGrp="1"/>
          </p:cNvSpPr>
          <p:nvPr>
            <p:ph type="body"/>
          </p:nvPr>
        </p:nvSpPr>
        <p:spPr>
          <a:xfrm>
            <a:off x="838080" y="1825560"/>
            <a:ext cx="513108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63" name="PlaceHolder 3"/>
          <p:cNvSpPr>
            <a:spLocks noGrp="1"/>
          </p:cNvSpPr>
          <p:nvPr>
            <p:ph type="body"/>
          </p:nvPr>
        </p:nvSpPr>
        <p:spPr>
          <a:xfrm>
            <a:off x="6226200" y="1825560"/>
            <a:ext cx="513108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
        <p:nvSpPr>
          <p:cNvPr id="64" name="PlaceHolder 4"/>
          <p:cNvSpPr>
            <a:spLocks noGrp="1"/>
          </p:cNvSpPr>
          <p:nvPr>
            <p:ph type="body"/>
          </p:nvPr>
        </p:nvSpPr>
        <p:spPr>
          <a:xfrm>
            <a:off x="838080" y="4098240"/>
            <a:ext cx="10515240" cy="2075040"/>
          </a:xfrm>
          <a:prstGeom prst="rect">
            <a:avLst/>
          </a:prstGeom>
        </p:spPr>
        <p:txBody>
          <a:bodyPr lIns="0" tIns="0" rIns="0" bIns="0"/>
          <a:p>
            <a:endParaRPr lang="en-US" sz="2800" b="0" strike="noStrike" spc="-1">
              <a:solidFill>
                <a:srgbClr val="000000"/>
              </a:solidFill>
              <a:uFill>
                <a:solidFill>
                  <a:srgbClr val="FFFFFF"/>
                </a:solidFill>
              </a:uFill>
              <a:latin typeface="Calibri" panose="020F0502020204030204"/>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838080" y="365040"/>
            <a:ext cx="10515240" cy="1325160"/>
          </a:xfrm>
          <a:prstGeom prst="rect">
            <a:avLst/>
          </a:prstGeom>
        </p:spPr>
        <p:txBody>
          <a:bodyPr anchor="ctr"/>
          <a:p>
            <a:pPr>
              <a:lnSpc>
                <a:spcPct val="90000"/>
              </a:lnSpc>
            </a:pPr>
            <a:r>
              <a:rPr lang="en-US" sz="4400" b="0" strike="noStrike" spc="-1">
                <a:solidFill>
                  <a:srgbClr val="000000"/>
                </a:solidFill>
                <a:uFill>
                  <a:solidFill>
                    <a:srgbClr val="FFFFFF"/>
                  </a:solidFill>
                </a:uFill>
                <a:latin typeface="Calibri Light" panose="020F0302020204030204"/>
              </a:rPr>
              <a:t>Click to edit Master title style</a:t>
            </a:r>
            <a:endParaRPr lang="en-US" sz="1800" b="0" strike="noStrike" spc="-1">
              <a:solidFill>
                <a:srgbClr val="000000"/>
              </a:solidFill>
              <a:uFill>
                <a:solidFill>
                  <a:srgbClr val="FFFFFF"/>
                </a:solidFill>
              </a:uFill>
              <a:latin typeface="Calibri" panose="020F0502020204030204"/>
            </a:endParaRPr>
          </a:p>
        </p:txBody>
      </p:sp>
      <p:sp>
        <p:nvSpPr>
          <p:cNvPr id="40" name="PlaceHolder 2"/>
          <p:cNvSpPr>
            <a:spLocks noGrp="1"/>
          </p:cNvSpPr>
          <p:nvPr>
            <p:ph type="body"/>
          </p:nvPr>
        </p:nvSpPr>
        <p:spPr>
          <a:xfrm>
            <a:off x="838080" y="1825560"/>
            <a:ext cx="10515240" cy="4350960"/>
          </a:xfrm>
          <a:prstGeom prst="rect">
            <a:avLst/>
          </a:prstGeom>
        </p:spPr>
        <p:txBody>
          <a:bodyPr/>
          <a:p>
            <a:pPr marL="431800" indent="-323850">
              <a:buClr>
                <a:srgbClr val="000000"/>
              </a:buClr>
              <a:buSzPct val="45000"/>
              <a:buFont typeface="Wingdings" panose="05000000000000000000" pitchFamily="2" charset="2"/>
              <a:buChar char=""/>
            </a:pPr>
            <a:r>
              <a:rPr lang="en-US" sz="2800" b="0" strike="noStrike" spc="-1">
                <a:solidFill>
                  <a:srgbClr val="000000"/>
                </a:solidFill>
                <a:uFill>
                  <a:solidFill>
                    <a:srgbClr val="FFFFFF"/>
                  </a:solidFill>
                </a:uFill>
                <a:latin typeface="Calibri" panose="020F0502020204030204"/>
              </a:rPr>
              <a:t>Click to edit the outline text format</a:t>
            </a:r>
            <a:endParaRPr lang="en-US" sz="2800" b="0" strike="noStrike" spc="-1">
              <a:solidFill>
                <a:srgbClr val="000000"/>
              </a:solidFill>
              <a:uFill>
                <a:solidFill>
                  <a:srgbClr val="FFFFFF"/>
                </a:solidFill>
              </a:uFill>
              <a:latin typeface="Calibri" panose="020F0502020204030204"/>
            </a:endParaRPr>
          </a:p>
          <a:p>
            <a:pPr marL="864235" lvl="1" indent="-323850">
              <a:buClr>
                <a:srgbClr val="000000"/>
              </a:buClr>
              <a:buSzPct val="75000"/>
              <a:buFont typeface="Symbol" panose="05050102010706020507" charset="2"/>
              <a:buChar char=""/>
            </a:pPr>
            <a:r>
              <a:rPr lang="en-US" sz="2800" b="0" strike="noStrike" spc="-1">
                <a:solidFill>
                  <a:srgbClr val="000000"/>
                </a:solidFill>
                <a:uFill>
                  <a:solidFill>
                    <a:srgbClr val="FFFFFF"/>
                  </a:solidFill>
                </a:uFill>
                <a:latin typeface="Calibri" panose="020F0502020204030204"/>
              </a:rPr>
              <a:t>Second Outline Level</a:t>
            </a:r>
            <a:endParaRPr lang="en-US" sz="2800" b="0" strike="noStrike" spc="-1">
              <a:solidFill>
                <a:srgbClr val="000000"/>
              </a:solidFill>
              <a:uFill>
                <a:solidFill>
                  <a:srgbClr val="FFFFFF"/>
                </a:solidFill>
              </a:uFill>
              <a:latin typeface="Calibri" panose="020F0502020204030204"/>
            </a:endParaRPr>
          </a:p>
          <a:p>
            <a:pPr marL="1296035" lvl="2" indent="-288290">
              <a:buClr>
                <a:srgbClr val="000000"/>
              </a:buClr>
              <a:buSzPct val="45000"/>
              <a:buFont typeface="Wingdings" panose="05000000000000000000" pitchFamily="2" charset="2"/>
              <a:buChar char=""/>
            </a:pPr>
            <a:r>
              <a:rPr lang="en-US" sz="2800" b="0" strike="noStrike" spc="-1">
                <a:solidFill>
                  <a:srgbClr val="000000"/>
                </a:solidFill>
                <a:uFill>
                  <a:solidFill>
                    <a:srgbClr val="FFFFFF"/>
                  </a:solidFill>
                </a:uFill>
                <a:latin typeface="Calibri" panose="020F0502020204030204"/>
              </a:rPr>
              <a:t>Third Outline Level</a:t>
            </a:r>
            <a:endParaRPr lang="en-US" sz="2800" b="0" strike="noStrike" spc="-1">
              <a:solidFill>
                <a:srgbClr val="000000"/>
              </a:solidFill>
              <a:uFill>
                <a:solidFill>
                  <a:srgbClr val="FFFFFF"/>
                </a:solidFill>
              </a:uFill>
              <a:latin typeface="Calibri" panose="020F0502020204030204"/>
            </a:endParaRPr>
          </a:p>
          <a:p>
            <a:pPr marL="1727835" lvl="3" indent="-215900">
              <a:buClr>
                <a:srgbClr val="000000"/>
              </a:buClr>
              <a:buSzPct val="75000"/>
              <a:buFont typeface="Symbol" panose="05050102010706020507" charset="2"/>
              <a:buChar char=""/>
            </a:pPr>
            <a:r>
              <a:rPr lang="en-US" sz="2800" b="0" strike="noStrike" spc="-1">
                <a:solidFill>
                  <a:srgbClr val="000000"/>
                </a:solidFill>
                <a:uFill>
                  <a:solidFill>
                    <a:srgbClr val="FFFFFF"/>
                  </a:solidFill>
                </a:uFill>
                <a:latin typeface="Calibri" panose="020F0502020204030204"/>
              </a:rPr>
              <a:t>Fourth Outline Level</a:t>
            </a:r>
            <a:endParaRPr lang="en-US" sz="2800" b="0" strike="noStrike" spc="-1">
              <a:solidFill>
                <a:srgbClr val="000000"/>
              </a:solidFill>
              <a:uFill>
                <a:solidFill>
                  <a:srgbClr val="FFFFFF"/>
                </a:solidFill>
              </a:uFill>
              <a:latin typeface="Calibri" panose="020F0502020204030204"/>
            </a:endParaRPr>
          </a:p>
          <a:p>
            <a:pPr marL="2160270" lvl="4" indent="-215900">
              <a:buClr>
                <a:srgbClr val="000000"/>
              </a:buClr>
              <a:buSzPct val="45000"/>
              <a:buFont typeface="Wingdings" panose="05000000000000000000" pitchFamily="2" charset="2"/>
              <a:buChar char=""/>
            </a:pPr>
            <a:r>
              <a:rPr lang="en-US" sz="2800" b="0" strike="noStrike" spc="-1">
                <a:solidFill>
                  <a:srgbClr val="000000"/>
                </a:solidFill>
                <a:uFill>
                  <a:solidFill>
                    <a:srgbClr val="FFFFFF"/>
                  </a:solidFill>
                </a:uFill>
                <a:latin typeface="Calibri" panose="020F0502020204030204"/>
              </a:rPr>
              <a:t>Fifth Outline Level</a:t>
            </a:r>
            <a:endParaRPr lang="en-US" sz="2800" b="0" strike="noStrike" spc="-1">
              <a:solidFill>
                <a:srgbClr val="000000"/>
              </a:solidFill>
              <a:uFill>
                <a:solidFill>
                  <a:srgbClr val="FFFFFF"/>
                </a:solidFill>
              </a:uFill>
              <a:latin typeface="Calibri" panose="020F0502020204030204"/>
            </a:endParaRPr>
          </a:p>
          <a:p>
            <a:pPr marL="2592070" lvl="5" indent="-215900">
              <a:buClr>
                <a:srgbClr val="000000"/>
              </a:buClr>
              <a:buSzPct val="45000"/>
              <a:buFont typeface="Wingdings" panose="05000000000000000000" pitchFamily="2" charset="2"/>
              <a:buChar char=""/>
            </a:pPr>
            <a:r>
              <a:rPr lang="en-US" sz="2800" b="0" strike="noStrike" spc="-1">
                <a:solidFill>
                  <a:srgbClr val="000000"/>
                </a:solidFill>
                <a:uFill>
                  <a:solidFill>
                    <a:srgbClr val="FFFFFF"/>
                  </a:solidFill>
                </a:uFill>
                <a:latin typeface="Calibri" panose="020F0502020204030204"/>
              </a:rPr>
              <a:t>Sixth Outline Level</a:t>
            </a:r>
            <a:endParaRPr lang="en-US" sz="2800" b="0" strike="noStrike" spc="-1">
              <a:solidFill>
                <a:srgbClr val="000000"/>
              </a:solidFill>
              <a:uFill>
                <a:solidFill>
                  <a:srgbClr val="FFFFFF"/>
                </a:solidFill>
              </a:uFill>
              <a:latin typeface="Calibri" panose="020F0502020204030204"/>
            </a:endParaRPr>
          </a:p>
          <a:p>
            <a:pPr marL="228600" indent="-227965">
              <a:lnSpc>
                <a:spcPct val="100000"/>
              </a:lnSpc>
              <a:buClr>
                <a:srgbClr val="000000"/>
              </a:buClr>
              <a:buFont typeface="Arial" panose="020B0604020202020204"/>
              <a:buChar char="•"/>
            </a:pPr>
            <a:r>
              <a:rPr lang="en-US" sz="2800" b="0" strike="noStrike" spc="-1">
                <a:solidFill>
                  <a:srgbClr val="000000"/>
                </a:solidFill>
                <a:uFill>
                  <a:solidFill>
                    <a:srgbClr val="FFFFFF"/>
                  </a:solidFill>
                </a:uFill>
                <a:latin typeface="Calibri" panose="020F0502020204030204"/>
              </a:rPr>
              <a:t>Seventh Outline LevelClick to edit Master text styles</a:t>
            </a:r>
            <a:endParaRPr lang="en-US" sz="2800" b="0" strike="noStrike" spc="-1">
              <a:solidFill>
                <a:srgbClr val="000000"/>
              </a:solidFill>
              <a:uFill>
                <a:solidFill>
                  <a:srgbClr val="FFFFFF"/>
                </a:solidFill>
              </a:uFill>
              <a:latin typeface="Calibri" panose="020F0502020204030204"/>
            </a:endParaRPr>
          </a:p>
          <a:p>
            <a:pPr marL="685800" lvl="1" indent="-227965">
              <a:lnSpc>
                <a:spcPct val="100000"/>
              </a:lnSpc>
              <a:buClr>
                <a:srgbClr val="000000"/>
              </a:buClr>
              <a:buFont typeface="Arial" panose="020B0604020202020204"/>
              <a:buChar char="•"/>
            </a:pPr>
            <a:r>
              <a:rPr lang="en-US" sz="2400" b="0" strike="noStrike" spc="-1">
                <a:solidFill>
                  <a:srgbClr val="000000"/>
                </a:solidFill>
                <a:uFill>
                  <a:solidFill>
                    <a:srgbClr val="FFFFFF"/>
                  </a:solidFill>
                </a:uFill>
                <a:latin typeface="Calibri" panose="020F0502020204030204"/>
              </a:rPr>
              <a:t>Second level</a:t>
            </a:r>
            <a:endParaRPr lang="en-US" sz="2800" b="0" strike="noStrike" spc="-1">
              <a:solidFill>
                <a:srgbClr val="000000"/>
              </a:solidFill>
              <a:uFill>
                <a:solidFill>
                  <a:srgbClr val="FFFFFF"/>
                </a:solidFill>
              </a:uFill>
              <a:latin typeface="Calibri" panose="020F0502020204030204"/>
            </a:endParaRPr>
          </a:p>
          <a:p>
            <a:pPr marL="1143000" lvl="2" indent="-227965">
              <a:lnSpc>
                <a:spcPct val="10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Third level</a:t>
            </a:r>
            <a:endParaRPr lang="en-US" sz="2800" b="0" strike="noStrike" spc="-1">
              <a:solidFill>
                <a:srgbClr val="000000"/>
              </a:solidFill>
              <a:uFill>
                <a:solidFill>
                  <a:srgbClr val="FFFFFF"/>
                </a:solidFill>
              </a:uFill>
              <a:latin typeface="Calibri" panose="020F0502020204030204"/>
            </a:endParaRPr>
          </a:p>
          <a:p>
            <a:pPr marL="1600200" lvl="3" indent="-227965">
              <a:lnSpc>
                <a:spcPct val="100000"/>
              </a:lnSpc>
              <a:buClr>
                <a:srgbClr val="000000"/>
              </a:buClr>
              <a:buFont typeface="Arial" panose="020B0604020202020204"/>
              <a:buChar char="•"/>
            </a:pPr>
            <a:r>
              <a:rPr lang="en-US" sz="1800" b="0" strike="noStrike" spc="-1">
                <a:solidFill>
                  <a:srgbClr val="000000"/>
                </a:solidFill>
                <a:uFill>
                  <a:solidFill>
                    <a:srgbClr val="FFFFFF"/>
                  </a:solidFill>
                </a:uFill>
                <a:latin typeface="Calibri" panose="020F0502020204030204"/>
              </a:rPr>
              <a:t>Fourth level</a:t>
            </a:r>
            <a:endParaRPr lang="en-US" sz="2800" b="0" strike="noStrike" spc="-1">
              <a:solidFill>
                <a:srgbClr val="000000"/>
              </a:solidFill>
              <a:uFill>
                <a:solidFill>
                  <a:srgbClr val="FFFFFF"/>
                </a:solidFill>
              </a:uFill>
              <a:latin typeface="Calibri" panose="020F0502020204030204"/>
            </a:endParaRPr>
          </a:p>
          <a:p>
            <a:pPr marL="2057400" lvl="4" indent="-227965">
              <a:lnSpc>
                <a:spcPct val="100000"/>
              </a:lnSpc>
              <a:buClr>
                <a:srgbClr val="000000"/>
              </a:buClr>
              <a:buFont typeface="Arial" panose="020B0604020202020204"/>
              <a:buChar char="•"/>
            </a:pPr>
            <a:r>
              <a:rPr lang="en-US" sz="1800" b="0" strike="noStrike" spc="-1">
                <a:solidFill>
                  <a:srgbClr val="000000"/>
                </a:solidFill>
                <a:uFill>
                  <a:solidFill>
                    <a:srgbClr val="FFFFFF"/>
                  </a:solidFill>
                </a:uFill>
                <a:latin typeface="Calibri" panose="020F0502020204030204"/>
              </a:rPr>
              <a:t>Fifth level</a:t>
            </a:r>
            <a:endParaRPr lang="en-US" sz="2800" b="0" strike="noStrike" spc="-1">
              <a:solidFill>
                <a:srgbClr val="000000"/>
              </a:solidFill>
              <a:uFill>
                <a:solidFill>
                  <a:srgbClr val="FFFFFF"/>
                </a:solidFill>
              </a:uFill>
              <a:latin typeface="Calibri" panose="020F0502020204030204"/>
            </a:endParaRPr>
          </a:p>
        </p:txBody>
      </p:sp>
      <p:sp>
        <p:nvSpPr>
          <p:cNvPr id="41" name="PlaceHolder 3"/>
          <p:cNvSpPr>
            <a:spLocks noGrp="1"/>
          </p:cNvSpPr>
          <p:nvPr>
            <p:ph type="dt"/>
          </p:nvPr>
        </p:nvSpPr>
        <p:spPr>
          <a:xfrm>
            <a:off x="838080" y="6356520"/>
            <a:ext cx="2742840" cy="364680"/>
          </a:xfrm>
          <a:prstGeom prst="rect">
            <a:avLst/>
          </a:prstGeom>
        </p:spPr>
        <p:txBody>
          <a:bodyPr anchor="ctr"/>
          <a:p>
            <a:endParaRPr lang="en-PH" sz="2400" b="0" strike="noStrike" spc="-1">
              <a:solidFill>
                <a:srgbClr val="000000"/>
              </a:solidFill>
              <a:uFill>
                <a:solidFill>
                  <a:srgbClr val="FFFFFF"/>
                </a:solidFill>
              </a:uFill>
              <a:latin typeface="Times New Roman" panose="02020603050405020304"/>
            </a:endParaRPr>
          </a:p>
        </p:txBody>
      </p:sp>
      <p:sp>
        <p:nvSpPr>
          <p:cNvPr id="42" name="PlaceHolder 4"/>
          <p:cNvSpPr>
            <a:spLocks noGrp="1"/>
          </p:cNvSpPr>
          <p:nvPr>
            <p:ph type="ftr"/>
          </p:nvPr>
        </p:nvSpPr>
        <p:spPr>
          <a:xfrm>
            <a:off x="4038480" y="6356520"/>
            <a:ext cx="4114440" cy="364680"/>
          </a:xfrm>
          <a:prstGeom prst="rect">
            <a:avLst/>
          </a:prstGeom>
        </p:spPr>
        <p:txBody>
          <a:bodyPr anchor="ctr"/>
          <a:p>
            <a:endParaRPr lang="en-PH" sz="2400" b="0" strike="noStrike" spc="-1">
              <a:solidFill>
                <a:srgbClr val="000000"/>
              </a:solidFill>
              <a:uFill>
                <a:solidFill>
                  <a:srgbClr val="FFFFFF"/>
                </a:solidFill>
              </a:uFill>
              <a:latin typeface="Times New Roman" panose="02020603050405020304"/>
            </a:endParaRPr>
          </a:p>
        </p:txBody>
      </p:sp>
      <p:sp>
        <p:nvSpPr>
          <p:cNvPr id="43" name="PlaceHolder 5"/>
          <p:cNvSpPr>
            <a:spLocks noGrp="1"/>
          </p:cNvSpPr>
          <p:nvPr>
            <p:ph type="sldNum"/>
          </p:nvPr>
        </p:nvSpPr>
        <p:spPr>
          <a:xfrm>
            <a:off x="8610480" y="6356520"/>
            <a:ext cx="2742840" cy="364680"/>
          </a:xfrm>
          <a:prstGeom prst="rect">
            <a:avLst/>
          </a:prstGeom>
        </p:spPr>
        <p:txBody>
          <a:bodyPr anchor="ctr"/>
          <a:p>
            <a:endParaRPr lang="en-PH" sz="2400" b="0" strike="noStrike" spc="-1">
              <a:solidFill>
                <a:srgbClr val="000000"/>
              </a:solidFill>
              <a:uFill>
                <a:solidFill>
                  <a:srgbClr val="FFFFFF"/>
                </a:solidFill>
              </a:uFill>
              <a:latin typeface="Times New Roman" panose="02020603050405020304"/>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p:bodyStyle/>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png"/><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4.png"/><Relationship Id="rId1" Type="http://schemas.openxmlformats.org/officeDocument/2006/relationships/image" Target="../media/image2.png"/></Relationships>
</file>

<file path=ppt/slides/_rels/slide2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2.png"/></Relationships>
</file>

<file path=ppt/slides/_rels/slide2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2.png"/></Relationships>
</file>

<file path=ppt/slides/_rels/slide25.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22.png"/><Relationship Id="rId4" Type="http://schemas.openxmlformats.org/officeDocument/2006/relationships/image" Target="../media/image21.png"/><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23.png"/></Relationships>
</file>

<file path=ppt/slides/_rels/slide27.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26.png"/><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image" Target="../media/image2.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6.png"/><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3208680" y="-61560"/>
            <a:ext cx="9009000" cy="6980760"/>
          </a:xfrm>
          <a:prstGeom prst="rect">
            <a:avLst/>
          </a:prstGeom>
          <a:solidFill>
            <a:schemeClr val="tx1"/>
          </a:solidFill>
        </p:spPr>
        <p:style>
          <a:lnRef idx="2">
            <a:schemeClr val="accent1">
              <a:shade val="50000"/>
            </a:schemeClr>
          </a:lnRef>
          <a:fillRef idx="1">
            <a:schemeClr val="accent1"/>
          </a:fillRef>
          <a:effectRef idx="0">
            <a:schemeClr val="accent1"/>
          </a:effectRef>
          <a:fontRef idx="minor"/>
        </p:style>
      </p:sp>
      <p:sp>
        <p:nvSpPr>
          <p:cNvPr id="83" name="CustomShape 2"/>
          <p:cNvSpPr/>
          <p:nvPr/>
        </p:nvSpPr>
        <p:spPr>
          <a:xfrm>
            <a:off x="3208680" y="1985760"/>
            <a:ext cx="9009000" cy="2886480"/>
          </a:xfrm>
          <a:prstGeom prst="rect">
            <a:avLst/>
          </a:prstGeom>
          <a:solidFill>
            <a:srgbClr val="EF2F61"/>
          </a:solidFill>
        </p:spPr>
        <p:style>
          <a:lnRef idx="2">
            <a:schemeClr val="accent2">
              <a:shade val="50000"/>
            </a:schemeClr>
          </a:lnRef>
          <a:fillRef idx="1">
            <a:schemeClr val="accent2"/>
          </a:fillRef>
          <a:effectRef idx="0">
            <a:schemeClr val="accent2"/>
          </a:effectRef>
          <a:fontRef idx="minor"/>
        </p:style>
      </p:sp>
      <p:pic>
        <p:nvPicPr>
          <p:cNvPr id="84" name="Content Placeholder 8"/>
          <p:cNvPicPr/>
          <p:nvPr/>
        </p:nvPicPr>
        <p:blipFill>
          <a:blip r:embed="rId1"/>
          <a:stretch>
            <a:fillRect/>
          </a:stretch>
        </p:blipFill>
        <p:spPr>
          <a:xfrm>
            <a:off x="142200" y="57960"/>
            <a:ext cx="5279760" cy="6742080"/>
          </a:xfrm>
          <a:prstGeom prst="rect">
            <a:avLst/>
          </a:prstGeom>
          <a:ln>
            <a:noFill/>
          </a:ln>
        </p:spPr>
      </p:pic>
      <p:sp>
        <p:nvSpPr>
          <p:cNvPr id="85" name="CustomShape 3"/>
          <p:cNvSpPr/>
          <p:nvPr/>
        </p:nvSpPr>
        <p:spPr>
          <a:xfrm>
            <a:off x="5422320" y="2216160"/>
            <a:ext cx="5909040" cy="3034440"/>
          </a:xfrm>
          <a:prstGeom prst="rect">
            <a:avLst/>
          </a:prstGeom>
          <a:noFill/>
          <a:ln>
            <a:noFill/>
          </a:ln>
        </p:spPr>
        <p:style>
          <a:lnRef idx="0">
            <a:srgbClr val="FFFFFF"/>
          </a:lnRef>
          <a:fillRef idx="0">
            <a:srgbClr val="FFFFFF"/>
          </a:fillRef>
          <a:effectRef idx="0">
            <a:srgbClr val="FFFFFF"/>
          </a:effectRef>
          <a:fontRef idx="minor"/>
        </p:style>
        <p:txBody>
          <a:bodyPr/>
          <a:p>
            <a:pPr algn="ctr">
              <a:lnSpc>
                <a:spcPct val="90000"/>
              </a:lnSpc>
            </a:pPr>
            <a:r>
              <a:rPr lang="en-PH" sz="6000" b="1" strike="noStrike" spc="-1">
                <a:solidFill>
                  <a:srgbClr val="FFFFFF"/>
                </a:solidFill>
                <a:uFill>
                  <a:solidFill>
                    <a:srgbClr val="FFFFFF"/>
                  </a:solidFill>
                </a:uFill>
                <a:latin typeface="Calibri" panose="020F0502020204030204"/>
              </a:rPr>
              <a:t>Raspberry Pi </a:t>
            </a:r>
            <a:endParaRPr lang="en-PH" sz="2400" b="0" strike="noStrike" spc="-1">
              <a:solidFill>
                <a:srgbClr val="000000"/>
              </a:solidFill>
              <a:uFill>
                <a:solidFill>
                  <a:srgbClr val="FFFFFF"/>
                </a:solidFill>
              </a:uFill>
              <a:latin typeface="Arial" panose="020B0604020202020204"/>
            </a:endParaRPr>
          </a:p>
          <a:p>
            <a:pPr algn="ctr">
              <a:lnSpc>
                <a:spcPct val="90000"/>
              </a:lnSpc>
            </a:pPr>
            <a:endParaRPr lang="en-PH" sz="2400" b="0" strike="noStrike" spc="-1">
              <a:solidFill>
                <a:srgbClr val="000000"/>
              </a:solidFill>
              <a:uFill>
                <a:solidFill>
                  <a:srgbClr val="FFFFFF"/>
                </a:solidFill>
              </a:uFill>
              <a:latin typeface="Arial" panose="020B0604020202020204"/>
            </a:endParaRPr>
          </a:p>
          <a:p>
            <a:pPr algn="ctr">
              <a:lnSpc>
                <a:spcPct val="90000"/>
              </a:lnSpc>
            </a:pPr>
            <a:r>
              <a:rPr lang="en-PH" sz="4400" b="0" strike="noStrike" spc="-1">
                <a:solidFill>
                  <a:srgbClr val="FFFFFF"/>
                </a:solidFill>
                <a:uFill>
                  <a:solidFill>
                    <a:srgbClr val="FFFFFF"/>
                  </a:solidFill>
                </a:uFill>
                <a:latin typeface="Calibri" panose="020F0502020204030204"/>
              </a:rPr>
              <a:t>An Introduction</a:t>
            </a:r>
            <a:endParaRPr lang="en-PH" sz="2400" b="0" strike="noStrike" spc="-1">
              <a:solidFill>
                <a:srgbClr val="000000"/>
              </a:solidFill>
              <a:uFill>
                <a:solidFill>
                  <a:srgbClr val="FFFFFF"/>
                </a:solidFill>
              </a:uFill>
              <a:latin typeface="Arial" panose="020B0604020202020204"/>
            </a:endParaRPr>
          </a:p>
          <a:p>
            <a:pPr algn="ctr">
              <a:lnSpc>
                <a:spcPct val="90000"/>
              </a:lnSpc>
            </a:pPr>
            <a:endParaRPr lang="en-PH" sz="2400" b="0" strike="noStrike" spc="-1">
              <a:solidFill>
                <a:srgbClr val="000000"/>
              </a:solidFill>
              <a:uFill>
                <a:solidFill>
                  <a:srgbClr val="FFFFFF"/>
                </a:solidFill>
              </a:uFill>
              <a:latin typeface="Arial" panose="020B0604020202020204"/>
            </a:endParaRPr>
          </a:p>
          <a:p>
            <a:pPr algn="ctr">
              <a:lnSpc>
                <a:spcPct val="90000"/>
              </a:lnSpc>
            </a:pPr>
            <a:endParaRPr lang="en-PH" sz="2400" b="0" strike="noStrike" spc="-1">
              <a:solidFill>
                <a:srgbClr val="000000"/>
              </a:solidFill>
              <a:uFill>
                <a:solidFill>
                  <a:srgbClr val="FFFFFF"/>
                </a:solidFill>
              </a:uFill>
              <a:latin typeface="Arial" panose="020B0604020202020204"/>
            </a:endParaRPr>
          </a:p>
        </p:txBody>
      </p:sp>
      <p:pic>
        <p:nvPicPr>
          <p:cNvPr id="86" name="Picture 9"/>
          <p:cNvPicPr/>
          <p:nvPr/>
        </p:nvPicPr>
        <p:blipFill>
          <a:blip r:embed="rId2"/>
          <a:srcRect l="78341" t="89412"/>
          <a:stretch>
            <a:fillRect/>
          </a:stretch>
        </p:blipFill>
        <p:spPr>
          <a:xfrm>
            <a:off x="9570600" y="-61560"/>
            <a:ext cx="2647080" cy="799920"/>
          </a:xfrm>
          <a:prstGeom prst="rect">
            <a:avLst/>
          </a:prstGeom>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Shape 1"/>
          <p:cNvSpPr txBox="1"/>
          <p:nvPr/>
        </p:nvSpPr>
        <p:spPr>
          <a:xfrm>
            <a:off x="838080" y="1825560"/>
            <a:ext cx="5902560" cy="4351320"/>
          </a:xfrm>
          <a:prstGeom prst="rect">
            <a:avLst/>
          </a:prstGeom>
          <a:noFill/>
          <a:ln>
            <a:noFill/>
          </a:ln>
        </p:spPr>
        <p:txBody>
          <a:bodyPr/>
          <a:p>
            <a:pPr>
              <a:lnSpc>
                <a:spcPct val="100000"/>
              </a:lnSpc>
            </a:pPr>
            <a:endParaRPr lang="en-US" sz="28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400" b="0" strike="noStrike" spc="-1">
                <a:solidFill>
                  <a:srgbClr val="000000"/>
                </a:solidFill>
                <a:uFill>
                  <a:solidFill>
                    <a:srgbClr val="FFFFFF"/>
                  </a:solidFill>
                </a:uFill>
                <a:latin typeface="Calibri" panose="020F0502020204030204"/>
              </a:rPr>
              <a:t> Knowledge in Linux systems.</a:t>
            </a:r>
            <a:endParaRPr lang="en-US" sz="28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400" b="0" strike="noStrike" spc="-1">
                <a:solidFill>
                  <a:srgbClr val="000000"/>
                </a:solidFill>
                <a:uFill>
                  <a:solidFill>
                    <a:srgbClr val="FFFFFF"/>
                  </a:solidFill>
                </a:uFill>
                <a:latin typeface="Calibri" panose="020F0502020204030204"/>
              </a:rPr>
              <a:t> Closed source.</a:t>
            </a:r>
            <a:endParaRPr lang="en-US" sz="28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400" b="0" strike="noStrike" spc="-1">
                <a:solidFill>
                  <a:srgbClr val="000000"/>
                </a:solidFill>
                <a:uFill>
                  <a:solidFill>
                    <a:srgbClr val="FFFFFF"/>
                  </a:solidFill>
                </a:uFill>
                <a:latin typeface="Calibri" panose="020F0502020204030204"/>
              </a:rPr>
              <a:t>Power hungry.</a:t>
            </a:r>
            <a:endParaRPr lang="en-US" sz="28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400" b="0" strike="noStrike" spc="-1">
                <a:solidFill>
                  <a:srgbClr val="000000"/>
                </a:solidFill>
                <a:uFill>
                  <a:solidFill>
                    <a:srgbClr val="FFFFFF"/>
                  </a:solidFill>
                </a:uFill>
                <a:latin typeface="Calibri" panose="020F0502020204030204"/>
              </a:rPr>
              <a:t> The processing power will be an overkill processing-wise for most of the applications since we will use it only to send data across.</a:t>
            </a:r>
            <a:endParaRPr lang="en-US" sz="2800" b="0" strike="noStrike" spc="-1">
              <a:solidFill>
                <a:srgbClr val="000000"/>
              </a:solidFill>
              <a:uFill>
                <a:solidFill>
                  <a:srgbClr val="FFFFFF"/>
                </a:solidFill>
              </a:uFill>
              <a:latin typeface="Calibri" panose="020F0502020204030204"/>
            </a:endParaRPr>
          </a:p>
          <a:p>
            <a:pPr>
              <a:lnSpc>
                <a:spcPct val="150000"/>
              </a:lnSpc>
            </a:pPr>
            <a:endParaRPr lang="en-US" sz="2800" b="0" strike="noStrike" spc="-1">
              <a:solidFill>
                <a:srgbClr val="000000"/>
              </a:solidFill>
              <a:uFill>
                <a:solidFill>
                  <a:srgbClr val="FFFFFF"/>
                </a:solidFill>
              </a:uFill>
              <a:latin typeface="Calibri" panose="020F0502020204030204"/>
            </a:endParaRPr>
          </a:p>
        </p:txBody>
      </p:sp>
      <p:sp>
        <p:nvSpPr>
          <p:cNvPr id="111" name="CustomShape 2"/>
          <p:cNvSpPr/>
          <p:nvPr/>
        </p:nvSpPr>
        <p:spPr>
          <a:xfrm>
            <a:off x="127080" y="200160"/>
            <a:ext cx="10554480" cy="68112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12" name="CustomShape 3"/>
          <p:cNvSpPr/>
          <p:nvPr/>
        </p:nvSpPr>
        <p:spPr>
          <a:xfrm>
            <a:off x="470520" y="586080"/>
            <a:ext cx="10554480" cy="883440"/>
          </a:xfrm>
          <a:prstGeom prst="roundRect">
            <a:avLst>
              <a:gd name="adj" fmla="val 16667"/>
            </a:avLst>
          </a:prstGeom>
          <a:solidFill>
            <a:schemeClr val="tx1"/>
          </a:solidFill>
          <a:ln>
            <a:noFill/>
          </a:ln>
          <a:effectLst>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p:style>
      </p:sp>
      <p:sp>
        <p:nvSpPr>
          <p:cNvPr id="113" name="TextShape 4"/>
          <p:cNvSpPr txBox="1"/>
          <p:nvPr/>
        </p:nvSpPr>
        <p:spPr>
          <a:xfrm>
            <a:off x="1499760" y="365040"/>
            <a:ext cx="10515240" cy="1325160"/>
          </a:xfrm>
          <a:prstGeom prst="rect">
            <a:avLst/>
          </a:prstGeom>
          <a:noFill/>
          <a:ln>
            <a:noFill/>
          </a:ln>
        </p:spPr>
        <p:txBody>
          <a:bodyPr anchor="ctr"/>
          <a:p>
            <a:pPr>
              <a:lnSpc>
                <a:spcPct val="90000"/>
              </a:lnSpc>
            </a:pPr>
            <a:r>
              <a:rPr lang="en-US" sz="4400" b="1" strike="noStrike" spc="-1">
                <a:solidFill>
                  <a:srgbClr val="FFFFFF"/>
                </a:solidFill>
                <a:uFill>
                  <a:solidFill>
                    <a:srgbClr val="FFFFFF"/>
                  </a:solidFill>
                </a:uFill>
                <a:latin typeface="Calibri Light" panose="020F0302020204030204"/>
              </a:rPr>
              <a:t>Disadvantages of  Rpi</a:t>
            </a:r>
            <a:endParaRPr lang="en-US" sz="1800" b="0" strike="noStrike" spc="-1">
              <a:solidFill>
                <a:srgbClr val="000000"/>
              </a:solidFill>
              <a:uFill>
                <a:solidFill>
                  <a:srgbClr val="FFFFFF"/>
                </a:solidFill>
              </a:uFill>
              <a:latin typeface="Calibri" panose="020F0502020204030204"/>
            </a:endParaRPr>
          </a:p>
        </p:txBody>
      </p:sp>
      <p:pic>
        <p:nvPicPr>
          <p:cNvPr id="114" name="Picture 8"/>
          <p:cNvPicPr/>
          <p:nvPr/>
        </p:nvPicPr>
        <p:blipFill>
          <a:blip r:embed="rId1"/>
          <a:stretch>
            <a:fillRect/>
          </a:stretch>
        </p:blipFill>
        <p:spPr>
          <a:xfrm>
            <a:off x="127080" y="70560"/>
            <a:ext cx="1372680" cy="1754280"/>
          </a:xfrm>
          <a:prstGeom prst="rect">
            <a:avLst/>
          </a:prstGeom>
          <a:ln>
            <a:noFill/>
          </a:ln>
        </p:spPr>
      </p:pic>
      <p:pic>
        <p:nvPicPr>
          <p:cNvPr id="115" name="Picture 5"/>
          <p:cNvPicPr/>
          <p:nvPr/>
        </p:nvPicPr>
        <p:blipFill>
          <a:blip r:embed="rId2"/>
          <a:stretch>
            <a:fillRect/>
          </a:stretch>
        </p:blipFill>
        <p:spPr>
          <a:xfrm>
            <a:off x="6966000" y="1947600"/>
            <a:ext cx="4591800" cy="3274200"/>
          </a:xfrm>
          <a:prstGeom prst="rect">
            <a:avLst/>
          </a:prstGeom>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CustomShape 1"/>
          <p:cNvSpPr/>
          <p:nvPr/>
        </p:nvSpPr>
        <p:spPr>
          <a:xfrm>
            <a:off x="127080" y="200160"/>
            <a:ext cx="10554480" cy="68112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17" name="CustomShape 2"/>
          <p:cNvSpPr/>
          <p:nvPr/>
        </p:nvSpPr>
        <p:spPr>
          <a:xfrm>
            <a:off x="470520" y="586080"/>
            <a:ext cx="10554480" cy="883440"/>
          </a:xfrm>
          <a:prstGeom prst="roundRect">
            <a:avLst>
              <a:gd name="adj" fmla="val 16667"/>
            </a:avLst>
          </a:prstGeom>
          <a:solidFill>
            <a:schemeClr val="tx1"/>
          </a:solidFill>
          <a:ln>
            <a:noFill/>
          </a:ln>
          <a:effectLst>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p:style>
      </p:sp>
      <p:sp>
        <p:nvSpPr>
          <p:cNvPr id="118" name="TextShape 3"/>
          <p:cNvSpPr txBox="1"/>
          <p:nvPr/>
        </p:nvSpPr>
        <p:spPr>
          <a:xfrm>
            <a:off x="1499760" y="365040"/>
            <a:ext cx="10515240" cy="1325160"/>
          </a:xfrm>
          <a:prstGeom prst="rect">
            <a:avLst/>
          </a:prstGeom>
          <a:noFill/>
          <a:ln>
            <a:noFill/>
          </a:ln>
        </p:spPr>
        <p:txBody>
          <a:bodyPr anchor="ctr"/>
          <a:p>
            <a:pPr>
              <a:lnSpc>
                <a:spcPct val="90000"/>
              </a:lnSpc>
            </a:pPr>
            <a:r>
              <a:rPr lang="en-US" sz="4400" b="1" strike="noStrike" spc="-1">
                <a:solidFill>
                  <a:srgbClr val="FFFFFF"/>
                </a:solidFill>
                <a:uFill>
                  <a:solidFill>
                    <a:srgbClr val="FFFFFF"/>
                  </a:solidFill>
                </a:uFill>
                <a:latin typeface="Calibri Light" panose="020F0302020204030204"/>
              </a:rPr>
              <a:t>RPi Models</a:t>
            </a:r>
            <a:endParaRPr lang="en-US" sz="1800" b="0" strike="noStrike" spc="-1">
              <a:solidFill>
                <a:srgbClr val="000000"/>
              </a:solidFill>
              <a:uFill>
                <a:solidFill>
                  <a:srgbClr val="FFFFFF"/>
                </a:solidFill>
              </a:uFill>
              <a:latin typeface="Calibri" panose="020F0502020204030204"/>
            </a:endParaRPr>
          </a:p>
        </p:txBody>
      </p:sp>
      <p:pic>
        <p:nvPicPr>
          <p:cNvPr id="119" name="Picture 8"/>
          <p:cNvPicPr/>
          <p:nvPr/>
        </p:nvPicPr>
        <p:blipFill>
          <a:blip r:embed="rId1"/>
          <a:stretch>
            <a:fillRect/>
          </a:stretch>
        </p:blipFill>
        <p:spPr>
          <a:xfrm>
            <a:off x="127080" y="70560"/>
            <a:ext cx="1372680" cy="1754280"/>
          </a:xfrm>
          <a:prstGeom prst="rect">
            <a:avLst/>
          </a:prstGeom>
          <a:ln>
            <a:noFill/>
          </a:ln>
        </p:spPr>
      </p:pic>
      <p:pic>
        <p:nvPicPr>
          <p:cNvPr id="120" name="Picture 6"/>
          <p:cNvPicPr/>
          <p:nvPr/>
        </p:nvPicPr>
        <p:blipFill>
          <a:blip r:embed="rId2"/>
          <a:srcRect l="6344" t="30413" r="31966" b="24026"/>
          <a:stretch>
            <a:fillRect/>
          </a:stretch>
        </p:blipFill>
        <p:spPr>
          <a:xfrm>
            <a:off x="1602740" y="1572260"/>
            <a:ext cx="8806180" cy="4775200"/>
          </a:xfrm>
          <a:prstGeom prst="rect">
            <a:avLst/>
          </a:prstGeom>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PH" altLang="en-US"/>
              <a:t>Access in Raspberry pi</a:t>
            </a:r>
            <a:endParaRPr lang="en-PH" altLang="en-US"/>
          </a:p>
        </p:txBody>
      </p:sp>
      <p:sp>
        <p:nvSpPr>
          <p:cNvPr id="3" name="Subtitle 2"/>
          <p:cNvSpPr>
            <a:spLocks noGrp="1"/>
          </p:cNvSpPr>
          <p:nvPr>
            <p:ph type="subTitle"/>
          </p:nvPr>
        </p:nvSpPr>
        <p:spPr/>
        <p:txBody>
          <a:bodyPr/>
          <a:p>
            <a:r>
              <a:rPr lang="en-PH" altLang="en-US"/>
              <a:t>- SSH (Secure Shell)</a:t>
            </a:r>
            <a:endParaRPr lang="en-PH" altLang="en-US"/>
          </a:p>
          <a:p>
            <a:r>
              <a:rPr lang="en-PH" altLang="en-US"/>
              <a:t>- IP Address</a:t>
            </a:r>
            <a:endParaRPr lang="en-PH" altLang="en-US"/>
          </a:p>
          <a:p>
            <a:r>
              <a:rPr lang="en-PH" altLang="en-US"/>
              <a:t>- Putty</a:t>
            </a:r>
            <a:endParaRPr lang="en-PH" altLang="en-US"/>
          </a:p>
          <a:p>
            <a:r>
              <a:rPr lang="en-PH" altLang="en-US"/>
              <a:t>- VNC</a:t>
            </a:r>
            <a:endParaRPr lang="en-PH"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PH" altLang="en-US"/>
              <a:t>hANDLE WITH cARE</a:t>
            </a:r>
            <a:endParaRPr lang="en-PH" altLang="en-US"/>
          </a:p>
        </p:txBody>
      </p:sp>
      <p:sp>
        <p:nvSpPr>
          <p:cNvPr id="3" name="Subtitle 2"/>
          <p:cNvSpPr>
            <a:spLocks noGrp="1"/>
          </p:cNvSpPr>
          <p:nvPr>
            <p:ph type="subTitle"/>
          </p:nvPr>
        </p:nvSpPr>
        <p:spPr/>
        <p:txBody>
          <a:bodyPr/>
          <a:p>
            <a:r>
              <a:rPr lang="en-PH" altLang="en-US"/>
              <a:t>- The Raspberry Pi was built to be used, but not abused. Every P.CB. dhould be handled with care.</a:t>
            </a:r>
            <a:endParaRPr lang="en-PH" altLang="en-US"/>
          </a:p>
          <a:p>
            <a:r>
              <a:rPr lang="en-PH" altLang="en-US"/>
              <a:t>- Handle the Pi only by the edges of the board itself. Avoid tousching or holding any of the components on the board.</a:t>
            </a:r>
            <a:endParaRPr lang="en-PH" altLang="en-US"/>
          </a:p>
          <a:p>
            <a:endParaRPr lang="en-PH" altLang="en-US"/>
          </a:p>
          <a:p>
            <a:r>
              <a:rPr lang="en-PH" altLang="en-US"/>
              <a:t>- Rough Handling can cause solder points to fail and may result in short circuits, but be careful with GPIO pins as well.</a:t>
            </a:r>
            <a:endParaRPr lang="en-PH" altLang="en-US"/>
          </a:p>
          <a:p>
            <a:endParaRPr lang="en-PH" altLang="en-US"/>
          </a:p>
          <a:p>
            <a:r>
              <a:rPr lang="en-PH" altLang="en-US"/>
              <a:t>- While connecting Hardware. double check the connections and then power it up. Raspberry Pi GPIO's are not 5V tolerant.</a:t>
            </a:r>
            <a:endParaRPr lang="en-PH"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CustomShape 1"/>
          <p:cNvSpPr/>
          <p:nvPr/>
        </p:nvSpPr>
        <p:spPr>
          <a:xfrm>
            <a:off x="1046520" y="1330200"/>
            <a:ext cx="9797040" cy="143532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pic>
        <p:nvPicPr>
          <p:cNvPr id="122" name="Content Placeholder 8"/>
          <p:cNvPicPr/>
          <p:nvPr/>
        </p:nvPicPr>
        <p:blipFill>
          <a:blip r:embed="rId1"/>
          <a:stretch>
            <a:fillRect/>
          </a:stretch>
        </p:blipFill>
        <p:spPr>
          <a:xfrm>
            <a:off x="-2119680" y="57960"/>
            <a:ext cx="5279760" cy="6742080"/>
          </a:xfrm>
          <a:prstGeom prst="rect">
            <a:avLst/>
          </a:prstGeom>
          <a:ln>
            <a:noFill/>
          </a:ln>
        </p:spPr>
      </p:pic>
      <p:sp>
        <p:nvSpPr>
          <p:cNvPr id="123" name="CustomShape 2"/>
          <p:cNvSpPr/>
          <p:nvPr/>
        </p:nvSpPr>
        <p:spPr>
          <a:xfrm>
            <a:off x="1845360" y="1920960"/>
            <a:ext cx="9951840" cy="233568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24" name="TextShape 3"/>
          <p:cNvSpPr txBox="1"/>
          <p:nvPr/>
        </p:nvSpPr>
        <p:spPr>
          <a:xfrm>
            <a:off x="2400480" y="1690920"/>
            <a:ext cx="8841960" cy="2796120"/>
          </a:xfrm>
          <a:prstGeom prst="rect">
            <a:avLst/>
          </a:prstGeom>
          <a:noFill/>
          <a:ln>
            <a:noFill/>
          </a:ln>
        </p:spPr>
        <p:txBody>
          <a:bodyPr anchor="ctr"/>
          <a:p>
            <a:pPr algn="ctr">
              <a:lnSpc>
                <a:spcPct val="100000"/>
              </a:lnSpc>
            </a:pPr>
            <a:r>
              <a:rPr lang="en-US" sz="5400" b="1" strike="noStrike" spc="-1">
                <a:solidFill>
                  <a:srgbClr val="FFFFFF"/>
                </a:solidFill>
                <a:uFill>
                  <a:solidFill>
                    <a:srgbClr val="FFFFFF"/>
                  </a:solidFill>
                </a:uFill>
                <a:latin typeface="Calibri Light" panose="020F0302020204030204"/>
              </a:rPr>
              <a:t>How to setup Raspberry Pi card?</a:t>
            </a:r>
            <a:endParaRPr lang="en-US" sz="1800" b="0" strike="noStrike" spc="-1">
              <a:solidFill>
                <a:srgbClr val="000000"/>
              </a:solidFill>
              <a:uFill>
                <a:solidFill>
                  <a:srgbClr val="FFFFFF"/>
                </a:solidFill>
              </a:uFill>
              <a:latin typeface="Calibri" panose="020F0502020204030204"/>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TextShape 1"/>
          <p:cNvSpPr txBox="1"/>
          <p:nvPr/>
        </p:nvSpPr>
        <p:spPr>
          <a:xfrm>
            <a:off x="838080" y="365040"/>
            <a:ext cx="10515240" cy="1325160"/>
          </a:xfrm>
          <a:prstGeom prst="rect">
            <a:avLst/>
          </a:prstGeom>
          <a:noFill/>
          <a:ln>
            <a:noFill/>
          </a:ln>
        </p:spPr>
        <p:txBody>
          <a:bodyPr anchor="ctr"/>
          <a:p>
            <a:endParaRPr lang="en-US" sz="1800" b="0" strike="noStrike" spc="-1">
              <a:solidFill>
                <a:srgbClr val="000000"/>
              </a:solidFill>
              <a:uFill>
                <a:solidFill>
                  <a:srgbClr val="FFFFFF"/>
                </a:solidFill>
              </a:uFill>
              <a:latin typeface="Calibri" panose="020F0502020204030204"/>
            </a:endParaRPr>
          </a:p>
        </p:txBody>
      </p:sp>
      <p:graphicFrame>
        <p:nvGraphicFramePr>
          <p:cNvPr id="126" name="Table 2"/>
          <p:cNvGraphicFramePr/>
          <p:nvPr/>
        </p:nvGraphicFramePr>
        <p:xfrm>
          <a:off x="838080" y="626040"/>
          <a:ext cx="10515600" cy="4081680"/>
        </p:xfrm>
        <a:graphic>
          <a:graphicData uri="http://schemas.openxmlformats.org/drawingml/2006/table">
            <a:tbl>
              <a:tblPr/>
              <a:tblGrid>
                <a:gridCol w="5257800"/>
                <a:gridCol w="5257800"/>
              </a:tblGrid>
              <a:tr h="357120">
                <a:tc>
                  <a:txBody>
                    <a:bodyPr/>
                    <a:p>
                      <a:pPr>
                        <a:lnSpc>
                          <a:spcPct val="100000"/>
                        </a:lnSpc>
                      </a:pPr>
                      <a:r>
                        <a:rPr lang="en-PH" sz="1800" b="1" strike="noStrike" spc="-1">
                          <a:solidFill>
                            <a:srgbClr val="FFFFFF"/>
                          </a:solidFill>
                          <a:uFill>
                            <a:solidFill>
                              <a:srgbClr val="FFFFFF"/>
                            </a:solidFill>
                          </a:uFill>
                          <a:latin typeface="Calibri" panose="020F0502020204030204"/>
                        </a:rPr>
                        <a:t>SD card</a:t>
                      </a:r>
                      <a:endParaRPr lang="en-PH" sz="1800" b="0" strike="noStrike" spc="-1">
                        <a:solidFill>
                          <a:srgbClr val="000000"/>
                        </a:solidFill>
                        <a:uFill>
                          <a:solidFill>
                            <a:srgbClr val="FFFFFF"/>
                          </a:solidFill>
                        </a:uFill>
                        <a:latin typeface="Arial" panose="020B0604020202020204"/>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c>
                  <a:txBody>
                    <a:bodyPr/>
                    <a:p>
                      <a:pPr>
                        <a:lnSpc>
                          <a:spcPct val="100000"/>
                        </a:lnSpc>
                      </a:pPr>
                      <a:r>
                        <a:rPr lang="en-PH" sz="1800" b="1" strike="noStrike" spc="-1">
                          <a:solidFill>
                            <a:srgbClr val="FFFFFF"/>
                          </a:solidFill>
                          <a:uFill>
                            <a:solidFill>
                              <a:srgbClr val="FFFFFF"/>
                            </a:solidFill>
                          </a:uFill>
                          <a:latin typeface="Calibri" panose="020F0502020204030204"/>
                        </a:rPr>
                        <a:t>Minimum size 4gB (class 4)</a:t>
                      </a:r>
                      <a:endParaRPr lang="en-PH" sz="1800" b="0" strike="noStrike" spc="-1">
                        <a:solidFill>
                          <a:srgbClr val="000000"/>
                        </a:solidFill>
                        <a:uFill>
                          <a:solidFill>
                            <a:srgbClr val="FFFFFF"/>
                          </a:solidFill>
                        </a:uFill>
                        <a:latin typeface="Arial" panose="020B0604020202020204"/>
                      </a:endParaRPr>
                    </a:p>
                  </a:txBody>
                  <a:tcPr>
                    <a:lnL w="12240">
                      <a:solidFill>
                        <a:srgbClr val="FFFFFF"/>
                      </a:solidFill>
                    </a:lnL>
                    <a:lnR w="12240">
                      <a:solidFill>
                        <a:srgbClr val="FFFFFF"/>
                      </a:solidFill>
                    </a:lnR>
                    <a:lnT w="12240">
                      <a:solidFill>
                        <a:srgbClr val="FFFFFF"/>
                      </a:solidFill>
                    </a:lnT>
                    <a:lnB w="38160">
                      <a:solidFill>
                        <a:srgbClr val="FFFFFF"/>
                      </a:solidFill>
                    </a:lnB>
                    <a:solidFill>
                      <a:srgbClr val="5B9BD5"/>
                    </a:solidFill>
                  </a:tcPr>
                </a:tc>
              </a:tr>
              <a:tr h="1683720">
                <a:tc>
                  <a:txBody>
                    <a:bodyPr/>
                    <a:p>
                      <a:pPr>
                        <a:lnSpc>
                          <a:spcPct val="100000"/>
                        </a:lnSpc>
                      </a:pPr>
                      <a:r>
                        <a:rPr lang="en-PH" sz="1800" b="0" strike="noStrike" spc="-1">
                          <a:solidFill>
                            <a:srgbClr val="000000"/>
                          </a:solidFill>
                          <a:uFill>
                            <a:solidFill>
                              <a:srgbClr val="FFFFFF"/>
                            </a:solidFill>
                          </a:uFill>
                          <a:latin typeface="Calibri" panose="020F0502020204030204"/>
                        </a:rPr>
                        <a:t>HDMI to HDMI/ DVI</a:t>
                      </a:r>
                      <a:endParaRPr lang="en-PH" sz="1800" b="0" strike="noStrike" spc="-1">
                        <a:solidFill>
                          <a:srgbClr val="000000"/>
                        </a:solidFill>
                        <a:uFill>
                          <a:solidFill>
                            <a:srgbClr val="FFFFFF"/>
                          </a:solidFill>
                        </a:uFill>
                        <a:latin typeface="Arial" panose="020B0604020202020204"/>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lang="en-PH" sz="1800" b="0" strike="noStrike" spc="-1">
                          <a:solidFill>
                            <a:srgbClr val="000000"/>
                          </a:solidFill>
                          <a:uFill>
                            <a:solidFill>
                              <a:srgbClr val="FFFFFF"/>
                            </a:solidFill>
                          </a:uFill>
                          <a:latin typeface="Calibri" panose="020F0502020204030204"/>
                        </a:rPr>
                        <a:t>-  HDMI to HDMI lead (for HD TVs and monitors). or</a:t>
                      </a:r>
                      <a:endParaRPr lang="en-PH" sz="1800" b="0" strike="noStrike" spc="-1">
                        <a:solidFill>
                          <a:srgbClr val="000000"/>
                        </a:solidFill>
                        <a:uFill>
                          <a:solidFill>
                            <a:srgbClr val="FFFFFF"/>
                          </a:solidFill>
                        </a:uFill>
                        <a:latin typeface="Arial" panose="020B0604020202020204"/>
                      </a:endParaRPr>
                    </a:p>
                    <a:p>
                      <a:pPr>
                        <a:lnSpc>
                          <a:spcPct val="100000"/>
                        </a:lnSpc>
                      </a:pPr>
                      <a:r>
                        <a:rPr lang="en-PH" sz="1800" b="0" strike="noStrike" spc="-1">
                          <a:solidFill>
                            <a:srgbClr val="000000"/>
                          </a:solidFill>
                          <a:uFill>
                            <a:solidFill>
                              <a:srgbClr val="FFFFFF"/>
                            </a:solidFill>
                          </a:uFill>
                          <a:latin typeface="Calibri" panose="020F0502020204030204"/>
                        </a:rPr>
                        <a:t> - HDMI to DVI lead (for monitors with DVI input). Leads and adapters are available for few pounds - there is no need to buy expensive ones.</a:t>
                      </a:r>
                      <a:endParaRPr lang="en-PH" sz="1800" b="0" strike="noStrike" spc="-1">
                        <a:solidFill>
                          <a:srgbClr val="000000"/>
                        </a:solidFill>
                        <a:uFill>
                          <a:solidFill>
                            <a:srgbClr val="FFFFFF"/>
                          </a:solidFill>
                        </a:uFill>
                        <a:latin typeface="Arial" panose="020B0604020202020204"/>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r h="1683720">
                <a:tc>
                  <a:txBody>
                    <a:bodyPr/>
                    <a:p>
                      <a:pPr>
                        <a:lnSpc>
                          <a:spcPct val="100000"/>
                        </a:lnSpc>
                      </a:pPr>
                      <a:r>
                        <a:rPr lang="en-PH" sz="1800" b="0" strike="noStrike" spc="-1">
                          <a:solidFill>
                            <a:srgbClr val="000000"/>
                          </a:solidFill>
                          <a:uFill>
                            <a:solidFill>
                              <a:srgbClr val="FFFFFF"/>
                            </a:solidFill>
                          </a:uFill>
                          <a:latin typeface="Calibri" panose="020F0502020204030204"/>
                        </a:rPr>
                        <a:t>Power adapter</a:t>
                      </a:r>
                      <a:endParaRPr lang="en-PH" sz="1800" b="0" strike="noStrike" spc="-1">
                        <a:solidFill>
                          <a:srgbClr val="000000"/>
                        </a:solidFill>
                        <a:uFill>
                          <a:solidFill>
                            <a:srgbClr val="FFFFFF"/>
                          </a:solidFill>
                        </a:uFill>
                        <a:latin typeface="Arial" panose="020B0604020202020204"/>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c>
                  <a:txBody>
                    <a:bodyPr/>
                    <a:p>
                      <a:pPr>
                        <a:lnSpc>
                          <a:spcPct val="100000"/>
                        </a:lnSpc>
                      </a:pPr>
                      <a:r>
                        <a:rPr lang="en-PH" sz="1800" b="0" strike="noStrike" spc="-1">
                          <a:solidFill>
                            <a:srgbClr val="000000"/>
                          </a:solidFill>
                          <a:uFill>
                            <a:solidFill>
                              <a:srgbClr val="FFFFFF"/>
                            </a:solidFill>
                          </a:uFill>
                          <a:latin typeface="Calibri" panose="020F0502020204030204"/>
                        </a:rPr>
                        <a:t>- A good quality, micro USB supply that can provide at least 700mA at 5V is essential.</a:t>
                      </a:r>
                      <a:endParaRPr lang="en-PH" sz="1800" b="0" strike="noStrike" spc="-1">
                        <a:solidFill>
                          <a:srgbClr val="000000"/>
                        </a:solidFill>
                        <a:uFill>
                          <a:solidFill>
                            <a:srgbClr val="FFFFFF"/>
                          </a:solidFill>
                        </a:uFill>
                        <a:latin typeface="Arial" panose="020B0604020202020204"/>
                      </a:endParaRPr>
                    </a:p>
                    <a:p>
                      <a:pPr>
                        <a:lnSpc>
                          <a:spcPct val="100000"/>
                        </a:lnSpc>
                      </a:pPr>
                      <a:r>
                        <a:rPr lang="en-PH" sz="1800" b="0" strike="noStrike" spc="-1">
                          <a:solidFill>
                            <a:srgbClr val="000000"/>
                          </a:solidFill>
                          <a:uFill>
                            <a:solidFill>
                              <a:srgbClr val="FFFFFF"/>
                            </a:solidFill>
                          </a:uFill>
                          <a:latin typeface="Calibri" panose="020F0502020204030204"/>
                        </a:rPr>
                        <a:t>- Many mobile phone chargers are suitable - check the label on the plug.</a:t>
                      </a:r>
                      <a:endParaRPr lang="en-PH" sz="1800" b="0" strike="noStrike" spc="-1">
                        <a:solidFill>
                          <a:srgbClr val="000000"/>
                        </a:solidFill>
                        <a:uFill>
                          <a:solidFill>
                            <a:srgbClr val="FFFFFF"/>
                          </a:solidFill>
                        </a:uFill>
                        <a:latin typeface="Arial" panose="020B0604020202020204"/>
                      </a:endParaRPr>
                    </a:p>
                    <a:p>
                      <a:pPr>
                        <a:lnSpc>
                          <a:spcPct val="100000"/>
                        </a:lnSpc>
                      </a:pPr>
                      <a:r>
                        <a:rPr lang="en-PH" sz="1800" b="0" strike="noStrike" spc="-1">
                          <a:solidFill>
                            <a:srgbClr val="000000"/>
                          </a:solidFill>
                          <a:uFill>
                            <a:solidFill>
                              <a:srgbClr val="FFFFFF"/>
                            </a:solidFill>
                          </a:uFill>
                          <a:latin typeface="Calibri" panose="020F0502020204030204"/>
                        </a:rPr>
                        <a:t>- If your supply provides less than 5V then your Raspberry Pi may not work at all.</a:t>
                      </a:r>
                      <a:endParaRPr lang="en-PH" sz="1800" b="0" strike="noStrike" spc="-1">
                        <a:solidFill>
                          <a:srgbClr val="000000"/>
                        </a:solidFill>
                        <a:uFill>
                          <a:solidFill>
                            <a:srgbClr val="FFFFFF"/>
                          </a:solidFill>
                        </a:uFill>
                        <a:latin typeface="Arial" panose="020B0604020202020204"/>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E9EFF7"/>
                    </a:solidFill>
                  </a:tcPr>
                </a:tc>
              </a:tr>
              <a:tr h="357120">
                <a:tc>
                  <a:txBody>
                    <a:bodyPr/>
                    <a:p>
                      <a:pPr>
                        <a:lnSpc>
                          <a:spcPct val="100000"/>
                        </a:lnSpc>
                      </a:pPr>
                      <a:r>
                        <a:rPr lang="en-PH" sz="1800" b="0" strike="noStrike" spc="-1">
                          <a:solidFill>
                            <a:srgbClr val="000000"/>
                          </a:solidFill>
                          <a:uFill>
                            <a:solidFill>
                              <a:srgbClr val="FFFFFF"/>
                            </a:solidFill>
                          </a:uFill>
                          <a:latin typeface="Calibri" panose="020F0502020204030204"/>
                        </a:rPr>
                        <a:t>Ethernet</a:t>
                      </a:r>
                      <a:endParaRPr lang="en-PH" sz="1800" b="0" strike="noStrike" spc="-1">
                        <a:solidFill>
                          <a:srgbClr val="000000"/>
                        </a:solidFill>
                        <a:uFill>
                          <a:solidFill>
                            <a:srgbClr val="FFFFFF"/>
                          </a:solidFill>
                        </a:uFill>
                        <a:latin typeface="Arial" panose="020B0604020202020204"/>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c>
                  <a:txBody>
                    <a:bodyPr/>
                    <a:p>
                      <a:pPr>
                        <a:lnSpc>
                          <a:spcPct val="100000"/>
                        </a:lnSpc>
                      </a:pPr>
                      <a:r>
                        <a:rPr lang="en-PH" sz="1800" b="0" strike="noStrike" spc="-1">
                          <a:solidFill>
                            <a:srgbClr val="000000"/>
                          </a:solidFill>
                          <a:uFill>
                            <a:solidFill>
                              <a:srgbClr val="FFFFFF"/>
                            </a:solidFill>
                          </a:uFill>
                          <a:latin typeface="Calibri" panose="020F0502020204030204"/>
                        </a:rPr>
                        <a:t>RJ45</a:t>
                      </a:r>
                      <a:endParaRPr lang="en-PH" sz="1800" b="0" strike="noStrike" spc="-1">
                        <a:solidFill>
                          <a:srgbClr val="000000"/>
                        </a:solidFill>
                        <a:uFill>
                          <a:solidFill>
                            <a:srgbClr val="FFFFFF"/>
                          </a:solidFill>
                        </a:uFill>
                        <a:latin typeface="Arial" panose="020B0604020202020204"/>
                      </a:endParaRPr>
                    </a:p>
                  </a:txBody>
                  <a:tcPr>
                    <a:lnL w="12240">
                      <a:solidFill>
                        <a:srgbClr val="FFFFFF"/>
                      </a:solidFill>
                    </a:lnL>
                    <a:lnR w="12240">
                      <a:solidFill>
                        <a:srgbClr val="FFFFFF"/>
                      </a:solidFill>
                    </a:lnR>
                    <a:lnT w="12240">
                      <a:solidFill>
                        <a:srgbClr val="FFFFFF"/>
                      </a:solidFill>
                    </a:lnT>
                    <a:lnB w="12240">
                      <a:solidFill>
                        <a:srgbClr val="FFFFFF"/>
                      </a:solidFill>
                    </a:lnB>
                    <a:solidFill>
                      <a:srgbClr val="D1DEEF"/>
                    </a:solidFill>
                  </a:tcPr>
                </a:tc>
              </a:tr>
            </a:tbl>
          </a:graphicData>
        </a:graphic>
      </p:graphicFrame>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CustomShape 1"/>
          <p:cNvSpPr/>
          <p:nvPr/>
        </p:nvSpPr>
        <p:spPr>
          <a:xfrm>
            <a:off x="531360" y="347400"/>
            <a:ext cx="6919200" cy="110340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28" name="CustomShape 2"/>
          <p:cNvSpPr/>
          <p:nvPr/>
        </p:nvSpPr>
        <p:spPr>
          <a:xfrm>
            <a:off x="838800" y="732240"/>
            <a:ext cx="8101440" cy="93960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29" name="TextShape 3"/>
          <p:cNvSpPr txBox="1"/>
          <p:nvPr/>
        </p:nvSpPr>
        <p:spPr>
          <a:xfrm>
            <a:off x="1698480" y="842760"/>
            <a:ext cx="7241040" cy="718560"/>
          </a:xfrm>
          <a:prstGeom prst="rect">
            <a:avLst/>
          </a:prstGeom>
          <a:noFill/>
          <a:ln>
            <a:noFill/>
          </a:ln>
        </p:spPr>
        <p:txBody>
          <a:bodyPr anchor="ctr"/>
          <a:p>
            <a:pPr>
              <a:lnSpc>
                <a:spcPct val="90000"/>
              </a:lnSpc>
            </a:pPr>
            <a:r>
              <a:rPr lang="en-US" sz="3200" b="1" strike="noStrike" spc="-1">
                <a:solidFill>
                  <a:srgbClr val="000000"/>
                </a:solidFill>
                <a:uFill>
                  <a:solidFill>
                    <a:srgbClr val="FFFFFF"/>
                  </a:solidFill>
                </a:uFill>
                <a:latin typeface="Calibri Light" panose="020F0302020204030204"/>
              </a:rPr>
              <a:t>Preparing the SD card </a:t>
            </a:r>
            <a:endParaRPr lang="en-US" sz="1800" b="0" strike="noStrike" spc="-1">
              <a:solidFill>
                <a:srgbClr val="000000"/>
              </a:solidFill>
              <a:uFill>
                <a:solidFill>
                  <a:srgbClr val="FFFFFF"/>
                </a:solidFill>
              </a:uFill>
              <a:latin typeface="Calibri" panose="020F0502020204030204"/>
            </a:endParaRPr>
          </a:p>
        </p:txBody>
      </p:sp>
      <p:pic>
        <p:nvPicPr>
          <p:cNvPr id="130" name="Picture 8"/>
          <p:cNvPicPr/>
          <p:nvPr/>
        </p:nvPicPr>
        <p:blipFill>
          <a:blip r:embed="rId1"/>
          <a:stretch>
            <a:fillRect/>
          </a:stretch>
        </p:blipFill>
        <p:spPr>
          <a:xfrm>
            <a:off x="237600" y="104040"/>
            <a:ext cx="1244160" cy="1590480"/>
          </a:xfrm>
          <a:prstGeom prst="rect">
            <a:avLst/>
          </a:prstGeom>
          <a:ln>
            <a:noFill/>
          </a:ln>
        </p:spPr>
      </p:pic>
      <p:sp>
        <p:nvSpPr>
          <p:cNvPr id="131" name="TextShape 4"/>
          <p:cNvSpPr txBox="1"/>
          <p:nvPr/>
        </p:nvSpPr>
        <p:spPr>
          <a:xfrm>
            <a:off x="365040" y="1825560"/>
            <a:ext cx="6832800" cy="4718880"/>
          </a:xfrm>
          <a:prstGeom prst="rect">
            <a:avLst/>
          </a:prstGeom>
          <a:noFill/>
          <a:ln>
            <a:noFill/>
          </a:ln>
        </p:spPr>
        <p:txBody>
          <a:bodyPr/>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1.	Download RPI OS (Raspbian recommended)</a:t>
            </a:r>
            <a:r>
              <a:rPr lang="en-US" altLang="en-US" sz="2000" b="0" strike="noStrike" spc="-1">
                <a:solidFill>
                  <a:srgbClr val="000000"/>
                </a:solidFill>
                <a:uFill>
                  <a:solidFill>
                    <a:srgbClr val="FFFFFF"/>
                  </a:solidFill>
                </a:uFill>
                <a:latin typeface="Calibri" panose="020F0502020204030204"/>
              </a:rPr>
              <a:t>.</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2.	Unzip the file that you just downloaded</a:t>
            </a:r>
            <a:r>
              <a:rPr lang="en-US" altLang="en-US" sz="2000" b="0" strike="noStrike" spc="-1">
                <a:solidFill>
                  <a:srgbClr val="000000"/>
                </a:solidFill>
                <a:uFill>
                  <a:solidFill>
                    <a:srgbClr val="FFFFFF"/>
                  </a:solidFill>
                </a:uFill>
                <a:latin typeface="Calibri" panose="020F0502020204030204"/>
              </a:rPr>
              <a:t>.</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3.	Download the Win32DiskImager software</a:t>
            </a:r>
            <a:r>
              <a:rPr lang="en-US" altLang="en-US" sz="2000" b="0" strike="noStrike" spc="-1">
                <a:solidFill>
                  <a:srgbClr val="000000"/>
                </a:solidFill>
                <a:uFill>
                  <a:solidFill>
                    <a:srgbClr val="FFFFFF"/>
                  </a:solidFill>
                </a:uFill>
                <a:latin typeface="Calibri" panose="020F0502020204030204"/>
              </a:rPr>
              <a:t>.</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4.	Writing Raspbian to the SDcard</a:t>
            </a:r>
            <a:r>
              <a:rPr lang="en-US" altLang="en-US" sz="2000" b="0" strike="noStrike" spc="-1">
                <a:solidFill>
                  <a:srgbClr val="000000"/>
                </a:solidFill>
                <a:uFill>
                  <a:solidFill>
                    <a:srgbClr val="FFFFFF"/>
                  </a:solidFill>
                </a:uFill>
                <a:latin typeface="Calibri" panose="020F0502020204030204"/>
              </a:rPr>
              <a:t>.</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5.	Booting your Raspberry Pi for the first time</a:t>
            </a:r>
            <a:r>
              <a:rPr lang="en-US" altLang="en-US" sz="2000" b="0" strike="noStrike" spc="-1">
                <a:solidFill>
                  <a:srgbClr val="000000"/>
                </a:solidFill>
                <a:uFill>
                  <a:solidFill>
                    <a:srgbClr val="FFFFFF"/>
                  </a:solidFill>
                </a:uFill>
                <a:latin typeface="Calibri" panose="020F0502020204030204"/>
              </a:rPr>
              <a:t>.</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altLang="en-US" sz="2000" b="0" strike="noStrike" spc="-1">
                <a:solidFill>
                  <a:srgbClr val="000000"/>
                </a:solidFill>
                <a:uFill>
                  <a:solidFill>
                    <a:srgbClr val="FFFFFF"/>
                  </a:solidFill>
                </a:uFill>
                <a:latin typeface="Calibri" panose="020F0502020204030204"/>
              </a:rPr>
              <a:t>6. </a:t>
            </a:r>
            <a:r>
              <a:rPr lang="en-US" sz="2000" b="0" strike="noStrike" spc="-1">
                <a:solidFill>
                  <a:srgbClr val="000000"/>
                </a:solidFill>
                <a:uFill>
                  <a:solidFill>
                    <a:srgbClr val="FFFFFF"/>
                  </a:solidFill>
                </a:uFill>
                <a:latin typeface="Calibri" panose="020F0502020204030204"/>
              </a:rPr>
              <a:t>On first boot you will come to the Raspi-config       </a:t>
            </a:r>
            <a:r>
              <a:rPr lang="en-US" altLang="en-US" sz="2000" b="0" strike="noStrike" spc="-1">
                <a:solidFill>
                  <a:srgbClr val="000000"/>
                </a:solidFill>
                <a:uFill>
                  <a:solidFill>
                    <a:srgbClr val="FFFFFF"/>
                  </a:solidFill>
                </a:uFill>
                <a:latin typeface="Calibri" panose="020F0502020204030204"/>
              </a:rPr>
              <a:t>	</a:t>
            </a:r>
            <a:r>
              <a:rPr lang="en-US" sz="2000" b="0" strike="noStrike" spc="-1">
                <a:solidFill>
                  <a:srgbClr val="000000"/>
                </a:solidFill>
                <a:uFill>
                  <a:solidFill>
                    <a:srgbClr val="FFFFFF"/>
                  </a:solidFill>
                </a:uFill>
                <a:latin typeface="Calibri" panose="020F0502020204030204"/>
              </a:rPr>
              <a:t>window</a:t>
            </a:r>
            <a:r>
              <a:rPr lang="en-US" altLang="en-US" sz="2000" b="0" strike="noStrike" spc="-1">
                <a:solidFill>
                  <a:srgbClr val="000000"/>
                </a:solidFill>
                <a:uFill>
                  <a:solidFill>
                    <a:srgbClr val="FFFFFF"/>
                  </a:solidFill>
                </a:uFill>
                <a:latin typeface="Calibri" panose="020F0502020204030204"/>
              </a:rPr>
              <a:t>.</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-&gt;Default username</a:t>
            </a:r>
            <a:r>
              <a:rPr lang="en-US" altLang="en-US" sz="2000" b="0" strike="noStrike" spc="-1">
                <a:solidFill>
                  <a:srgbClr val="000000"/>
                </a:solidFill>
                <a:uFill>
                  <a:solidFill>
                    <a:srgbClr val="FFFFFF"/>
                  </a:solidFill>
                </a:uFill>
                <a:latin typeface="Calibri" panose="020F0502020204030204"/>
              </a:rPr>
              <a:t>:</a:t>
            </a:r>
            <a:r>
              <a:rPr lang="en-US" sz="2000" b="0" strike="noStrike" spc="-1">
                <a:solidFill>
                  <a:srgbClr val="000000"/>
                </a:solidFill>
                <a:uFill>
                  <a:solidFill>
                    <a:srgbClr val="FFFFFF"/>
                  </a:solidFill>
                </a:uFill>
                <a:latin typeface="Calibri" panose="020F0502020204030204"/>
              </a:rPr>
              <a:t> pi</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-&gt;Default password: raspberry</a:t>
            </a:r>
            <a:endParaRPr lang="en-US" sz="2000" b="0" strike="noStrike" spc="-1">
              <a:solidFill>
                <a:srgbClr val="000000"/>
              </a:solidFill>
              <a:uFill>
                <a:solidFill>
                  <a:srgbClr val="FFFFFF"/>
                </a:solidFill>
              </a:uFill>
              <a:latin typeface="Calibri" panose="020F0502020204030204"/>
            </a:endParaRPr>
          </a:p>
        </p:txBody>
      </p:sp>
      <p:pic>
        <p:nvPicPr>
          <p:cNvPr id="132" name="Content Placeholder 3"/>
          <p:cNvPicPr/>
          <p:nvPr/>
        </p:nvPicPr>
        <p:blipFill>
          <a:blip r:embed="rId2"/>
          <a:stretch>
            <a:fillRect/>
          </a:stretch>
        </p:blipFill>
        <p:spPr>
          <a:xfrm>
            <a:off x="7069320" y="1825560"/>
            <a:ext cx="4398840" cy="4341240"/>
          </a:xfrm>
          <a:prstGeom prst="rect">
            <a:avLst/>
          </a:prstGeom>
          <a:ln>
            <a:noFill/>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CustomShape 1"/>
          <p:cNvSpPr/>
          <p:nvPr/>
        </p:nvSpPr>
        <p:spPr>
          <a:xfrm>
            <a:off x="531360" y="347400"/>
            <a:ext cx="6919200" cy="110340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34" name="CustomShape 2"/>
          <p:cNvSpPr/>
          <p:nvPr/>
        </p:nvSpPr>
        <p:spPr>
          <a:xfrm>
            <a:off x="838800" y="732240"/>
            <a:ext cx="8101440" cy="93960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35" name="TextShape 3"/>
          <p:cNvSpPr txBox="1"/>
          <p:nvPr/>
        </p:nvSpPr>
        <p:spPr>
          <a:xfrm>
            <a:off x="1698480" y="842760"/>
            <a:ext cx="7241040" cy="718560"/>
          </a:xfrm>
          <a:prstGeom prst="rect">
            <a:avLst/>
          </a:prstGeom>
          <a:noFill/>
          <a:ln>
            <a:noFill/>
          </a:ln>
        </p:spPr>
        <p:txBody>
          <a:bodyPr anchor="ctr"/>
          <a:p>
            <a:pPr>
              <a:lnSpc>
                <a:spcPct val="90000"/>
              </a:lnSpc>
            </a:pPr>
            <a:r>
              <a:rPr lang="en-US" sz="3200" b="1" strike="noStrike" spc="-1">
                <a:solidFill>
                  <a:srgbClr val="000000"/>
                </a:solidFill>
                <a:uFill>
                  <a:solidFill>
                    <a:srgbClr val="FFFFFF"/>
                  </a:solidFill>
                </a:uFill>
                <a:latin typeface="Calibri Light" panose="020F0302020204030204"/>
              </a:rPr>
              <a:t>Static IP address and ssh config</a:t>
            </a:r>
            <a:endParaRPr lang="en-US" sz="1800" b="0" strike="noStrike" spc="-1">
              <a:solidFill>
                <a:srgbClr val="000000"/>
              </a:solidFill>
              <a:uFill>
                <a:solidFill>
                  <a:srgbClr val="FFFFFF"/>
                </a:solidFill>
              </a:uFill>
              <a:latin typeface="Calibri" panose="020F0502020204030204"/>
            </a:endParaRPr>
          </a:p>
        </p:txBody>
      </p:sp>
      <p:pic>
        <p:nvPicPr>
          <p:cNvPr id="136" name="Picture 8"/>
          <p:cNvPicPr/>
          <p:nvPr/>
        </p:nvPicPr>
        <p:blipFill>
          <a:blip r:embed="rId1"/>
          <a:stretch>
            <a:fillRect/>
          </a:stretch>
        </p:blipFill>
        <p:spPr>
          <a:xfrm>
            <a:off x="237600" y="104040"/>
            <a:ext cx="1244160" cy="1590480"/>
          </a:xfrm>
          <a:prstGeom prst="rect">
            <a:avLst/>
          </a:prstGeom>
          <a:ln>
            <a:noFill/>
          </a:ln>
        </p:spPr>
      </p:pic>
      <p:pic>
        <p:nvPicPr>
          <p:cNvPr id="137" name="Picture 7"/>
          <p:cNvPicPr/>
          <p:nvPr/>
        </p:nvPicPr>
        <p:blipFill>
          <a:blip r:embed="rId2"/>
          <a:srcRect l="4632" t="38440" r="44610" b="23499"/>
          <a:stretch>
            <a:fillRect/>
          </a:stretch>
        </p:blipFill>
        <p:spPr>
          <a:xfrm>
            <a:off x="1671480" y="1561320"/>
            <a:ext cx="8849520" cy="4876560"/>
          </a:xfrm>
          <a:prstGeom prst="rect">
            <a:avLst/>
          </a:prstGeom>
          <a:ln>
            <a:noFill/>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TextShape 1"/>
          <p:cNvSpPr txBox="1"/>
          <p:nvPr/>
        </p:nvSpPr>
        <p:spPr>
          <a:xfrm>
            <a:off x="838800" y="1659240"/>
            <a:ext cx="4466160" cy="4828680"/>
          </a:xfrm>
          <a:prstGeom prst="rect">
            <a:avLst/>
          </a:prstGeom>
          <a:noFill/>
          <a:ln>
            <a:noFill/>
          </a:ln>
        </p:spPr>
        <p:txBody>
          <a:bodyPr/>
          <a:p>
            <a:pPr marL="228600" indent="-227965">
              <a:lnSpc>
                <a:spcPct val="150000"/>
              </a:lnSpc>
              <a:buClr>
                <a:srgbClr val="000000"/>
              </a:buClr>
              <a:buFont typeface="Arial" panose="020B0604020202020204"/>
              <a:buChar char="•"/>
            </a:pPr>
            <a:r>
              <a:rPr lang="en-US" sz="2800" b="0" strike="noStrike" spc="-1">
                <a:solidFill>
                  <a:srgbClr val="000000"/>
                </a:solidFill>
                <a:uFill>
                  <a:solidFill>
                    <a:srgbClr val="FFFFFF"/>
                  </a:solidFill>
                </a:uFill>
                <a:latin typeface="Calibri" panose="020F0502020204030204"/>
              </a:rPr>
              <a:t>Enter sudo raspi-config in the terminal, first select Interfacing options, then navigate to ssh, press Enter and select Enable or disable ssh server</a:t>
            </a:r>
            <a:endParaRPr lang="en-US" sz="2800" b="0" strike="noStrike" spc="-1">
              <a:solidFill>
                <a:srgbClr val="000000"/>
              </a:solidFill>
              <a:uFill>
                <a:solidFill>
                  <a:srgbClr val="FFFFFF"/>
                </a:solidFill>
              </a:uFill>
              <a:latin typeface="Calibri" panose="020F0502020204030204"/>
            </a:endParaRPr>
          </a:p>
        </p:txBody>
      </p:sp>
      <p:pic>
        <p:nvPicPr>
          <p:cNvPr id="139" name="Picture 3"/>
          <p:cNvPicPr/>
          <p:nvPr/>
        </p:nvPicPr>
        <p:blipFill>
          <a:blip r:embed="rId1"/>
          <a:stretch>
            <a:fillRect/>
          </a:stretch>
        </p:blipFill>
        <p:spPr>
          <a:xfrm>
            <a:off x="5564505" y="1659255"/>
            <a:ext cx="6009005" cy="4438650"/>
          </a:xfrm>
          <a:prstGeom prst="rect">
            <a:avLst/>
          </a:prstGeom>
          <a:ln>
            <a:noFill/>
          </a:ln>
        </p:spPr>
      </p:pic>
      <p:sp>
        <p:nvSpPr>
          <p:cNvPr id="140" name="CustomShape 2"/>
          <p:cNvSpPr/>
          <p:nvPr/>
        </p:nvSpPr>
        <p:spPr>
          <a:xfrm>
            <a:off x="531360" y="347400"/>
            <a:ext cx="5650560" cy="110340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41" name="CustomShape 3"/>
          <p:cNvSpPr/>
          <p:nvPr/>
        </p:nvSpPr>
        <p:spPr>
          <a:xfrm>
            <a:off x="838800" y="732240"/>
            <a:ext cx="5630040" cy="93960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42" name="TextShape 4"/>
          <p:cNvSpPr txBox="1"/>
          <p:nvPr/>
        </p:nvSpPr>
        <p:spPr>
          <a:xfrm>
            <a:off x="1698480" y="785520"/>
            <a:ext cx="4483440" cy="718560"/>
          </a:xfrm>
          <a:prstGeom prst="rect">
            <a:avLst/>
          </a:prstGeom>
          <a:noFill/>
          <a:ln>
            <a:noFill/>
          </a:ln>
        </p:spPr>
        <p:txBody>
          <a:bodyPr anchor="ctr"/>
          <a:p>
            <a:pPr>
              <a:lnSpc>
                <a:spcPct val="90000"/>
              </a:lnSpc>
            </a:pPr>
            <a:r>
              <a:rPr lang="en-US" sz="4400" b="1" strike="noStrike" spc="-1">
                <a:solidFill>
                  <a:srgbClr val="000000"/>
                </a:solidFill>
                <a:uFill>
                  <a:solidFill>
                    <a:srgbClr val="FFFFFF"/>
                  </a:solidFill>
                </a:uFill>
                <a:latin typeface="Calibri Light" panose="020F0302020204030204"/>
              </a:rPr>
              <a:t>Enable ssh</a:t>
            </a:r>
            <a:endParaRPr lang="en-US" sz="1800" b="0" strike="noStrike" spc="-1">
              <a:solidFill>
                <a:srgbClr val="000000"/>
              </a:solidFill>
              <a:uFill>
                <a:solidFill>
                  <a:srgbClr val="FFFFFF"/>
                </a:solidFill>
              </a:uFill>
              <a:latin typeface="Calibri" panose="020F0502020204030204"/>
            </a:endParaRPr>
          </a:p>
        </p:txBody>
      </p:sp>
      <p:pic>
        <p:nvPicPr>
          <p:cNvPr id="143" name="Picture 8"/>
          <p:cNvPicPr/>
          <p:nvPr/>
        </p:nvPicPr>
        <p:blipFill>
          <a:blip r:embed="rId2"/>
          <a:stretch>
            <a:fillRect/>
          </a:stretch>
        </p:blipFill>
        <p:spPr>
          <a:xfrm>
            <a:off x="237600" y="104040"/>
            <a:ext cx="1244160" cy="1590480"/>
          </a:xfrm>
          <a:prstGeom prst="rect">
            <a:avLst/>
          </a:prstGeom>
          <a:ln>
            <a:noFill/>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PH" altLang="en-US"/>
              <a:t>Important Commands</a:t>
            </a:r>
            <a:endParaRPr lang="en-PH" altLang="en-US"/>
          </a:p>
        </p:txBody>
      </p:sp>
      <p:sp>
        <p:nvSpPr>
          <p:cNvPr id="3" name="Subtitle 2"/>
          <p:cNvSpPr>
            <a:spLocks noGrp="1"/>
          </p:cNvSpPr>
          <p:nvPr>
            <p:ph type="subTitle"/>
          </p:nvPr>
        </p:nvSpPr>
        <p:spPr/>
        <p:txBody>
          <a:bodyPr/>
          <a:p>
            <a:r>
              <a:rPr lang="en-PH" altLang="en-US"/>
              <a:t>1. ls</a:t>
            </a:r>
            <a:endParaRPr lang="en-PH" altLang="en-US"/>
          </a:p>
          <a:p>
            <a:r>
              <a:rPr lang="en-PH" altLang="en-US"/>
              <a:t>	- “ls” command displays the file present in a givenn directory.</a:t>
            </a:r>
            <a:endParaRPr lang="en-PH" altLang="en-US"/>
          </a:p>
          <a:p>
            <a:endParaRPr lang="en-PH" altLang="en-US"/>
          </a:p>
          <a:p>
            <a:r>
              <a:rPr lang="en-PH" altLang="en-US"/>
              <a:t>2. cd</a:t>
            </a:r>
            <a:endParaRPr lang="en-PH" altLang="en-US"/>
          </a:p>
          <a:p>
            <a:r>
              <a:rPr lang="en-PH" altLang="en-US"/>
              <a:t>	“cd” or change directory command allows the user to traverse through the directories and file paths.</a:t>
            </a:r>
            <a:endParaRPr lang="en-PH" altLang="en-US"/>
          </a:p>
          <a:p>
            <a:endParaRPr lang="en-PH" altLang="en-US"/>
          </a:p>
          <a:p>
            <a:r>
              <a:rPr lang="en-PH" altLang="en-US"/>
              <a:t>3. cp</a:t>
            </a:r>
            <a:endParaRPr lang="en-PH" altLang="en-US"/>
          </a:p>
          <a:p>
            <a:r>
              <a:rPr lang="en-PH" altLang="en-US"/>
              <a:t>	- “cp” comman is used to copy file(s) from a source to a destination.</a:t>
            </a:r>
            <a:endParaRPr lang="en-PH" altLang="en-US"/>
          </a:p>
          <a:p>
            <a:r>
              <a:rPr lang="en-PH" altLang="en-US"/>
              <a:t>4. mv</a:t>
            </a:r>
            <a:endParaRPr lang="en-PH" altLang="en-US"/>
          </a:p>
          <a:p>
            <a:r>
              <a:rPr lang="en-PH" altLang="en-US"/>
              <a:t>	- Move files from source to destination</a:t>
            </a:r>
            <a:endParaRPr lang="en-PH" altLang="en-US"/>
          </a:p>
          <a:p>
            <a:r>
              <a:rPr lang="en-PH" altLang="en-US"/>
              <a:t>5. rm</a:t>
            </a:r>
            <a:endParaRPr lang="en-PH" altLang="en-US"/>
          </a:p>
          <a:p>
            <a:r>
              <a:rPr lang="en-PH" altLang="en-US"/>
              <a:t>	used to remove file/files.</a:t>
            </a:r>
            <a:endParaRPr lang="en-PH" altLang="en-US"/>
          </a:p>
          <a:p>
            <a:r>
              <a:rPr lang="en-PH" altLang="en-US"/>
              <a:t>6. mkdir</a:t>
            </a:r>
            <a:endParaRPr lang="en-PH" altLang="en-US"/>
          </a:p>
          <a:p>
            <a:r>
              <a:rPr lang="en-PH" altLang="en-US"/>
              <a:t>	- used to make a new directory or folder in the current path.</a:t>
            </a:r>
            <a:endParaRPr lang="en-PH" altLang="en-US"/>
          </a:p>
          <a:p>
            <a:r>
              <a:rPr lang="en-PH" altLang="en-US"/>
              <a:t>7. rmdir</a:t>
            </a:r>
            <a:endParaRPr lang="en-PH" altLang="en-US"/>
          </a:p>
          <a:p>
            <a:r>
              <a:rPr lang="en-PH" altLang="en-US"/>
              <a:t>	- used to remove a directory or folder in the current path.</a:t>
            </a:r>
            <a:endParaRPr lang="en-PH" altLang="en-US"/>
          </a:p>
          <a:p>
            <a:endParaRPr lang="en-PH"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Subtitle 2"/>
          <p:cNvSpPr>
            <a:spLocks noGrp="1"/>
          </p:cNvSpPr>
          <p:nvPr>
            <p:ph type="subTitle"/>
          </p:nvPr>
        </p:nvSpPr>
        <p:spPr/>
        <p:txBody>
          <a:bodyPr/>
          <a:p>
            <a:endParaRPr 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Subtitle 2"/>
          <p:cNvSpPr>
            <a:spLocks noGrp="1"/>
          </p:cNvSpPr>
          <p:nvPr>
            <p:ph type="subTitle"/>
          </p:nvPr>
        </p:nvSpPr>
        <p:spPr/>
        <p:txBody>
          <a:bodyPr/>
          <a:p>
            <a:r>
              <a:rPr lang="en-PH" altLang="en-US"/>
              <a:t>8 clear</a:t>
            </a:r>
            <a:endParaRPr lang="en-PH" altLang="en-US"/>
          </a:p>
          <a:p>
            <a:r>
              <a:rPr lang="en-PH" altLang="en-US"/>
              <a:t>	- used to clear the contents on the terminal window.</a:t>
            </a:r>
            <a:endParaRPr lang="en-PH" altLang="en-US"/>
          </a:p>
          <a:p>
            <a:r>
              <a:rPr lang="en-PH" altLang="en-US"/>
              <a:t>9. cat</a:t>
            </a:r>
            <a:endParaRPr lang="en-PH" altLang="en-US"/>
          </a:p>
          <a:p>
            <a:r>
              <a:rPr lang="en-PH" altLang="en-US"/>
              <a:t>	- used to concentrate and output the contests of the given files.</a:t>
            </a:r>
            <a:endParaRPr lang="en-PH" altLang="en-US"/>
          </a:p>
          <a:p>
            <a:r>
              <a:rPr lang="en-PH" altLang="en-US"/>
              <a:t>10. pwd</a:t>
            </a:r>
            <a:endParaRPr lang="en-PH" altLang="en-US"/>
          </a:p>
          <a:p>
            <a:r>
              <a:rPr lang="en-PH" altLang="en-US"/>
              <a:t>	- used to check the present working directory.</a:t>
            </a:r>
            <a:endParaRPr lang="en-PH" altLang="en-US"/>
          </a:p>
          <a:p>
            <a:r>
              <a:rPr lang="en-PH" altLang="en-US"/>
              <a:t>11. sudo</a:t>
            </a:r>
            <a:endParaRPr lang="en-PH" altLang="en-US"/>
          </a:p>
          <a:p>
            <a:r>
              <a:rPr lang="en-PH" altLang="en-US"/>
              <a:t>	- allows users to run programs with the security priveleges of super user or root or adstrator.</a:t>
            </a:r>
            <a:endParaRPr lang="en-PH" altLang="en-US"/>
          </a:p>
          <a:p>
            <a:r>
              <a:rPr lang="en-PH" altLang="en-US"/>
              <a:t>11. chmod</a:t>
            </a:r>
            <a:endParaRPr lang="en-PH" altLang="en-US"/>
          </a:p>
          <a:p>
            <a:r>
              <a:rPr lang="en-PH" altLang="en-US"/>
              <a:t>	- allows users to cahnge access modes onfiles.</a:t>
            </a:r>
            <a:endParaRPr lang="en-PH" alt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CustomShape 1"/>
          <p:cNvSpPr/>
          <p:nvPr/>
        </p:nvSpPr>
        <p:spPr>
          <a:xfrm>
            <a:off x="1046520" y="1330200"/>
            <a:ext cx="9797040" cy="143532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pic>
        <p:nvPicPr>
          <p:cNvPr id="145" name="Content Placeholder 8"/>
          <p:cNvPicPr/>
          <p:nvPr/>
        </p:nvPicPr>
        <p:blipFill>
          <a:blip r:embed="rId1"/>
          <a:stretch>
            <a:fillRect/>
          </a:stretch>
        </p:blipFill>
        <p:spPr>
          <a:xfrm>
            <a:off x="-2119680" y="57960"/>
            <a:ext cx="5279760" cy="6742080"/>
          </a:xfrm>
          <a:prstGeom prst="rect">
            <a:avLst/>
          </a:prstGeom>
          <a:ln>
            <a:noFill/>
          </a:ln>
        </p:spPr>
      </p:pic>
      <p:sp>
        <p:nvSpPr>
          <p:cNvPr id="146" name="CustomShape 2"/>
          <p:cNvSpPr/>
          <p:nvPr/>
        </p:nvSpPr>
        <p:spPr>
          <a:xfrm>
            <a:off x="1845360" y="1920960"/>
            <a:ext cx="9951840" cy="233568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47" name="TextShape 3"/>
          <p:cNvSpPr txBox="1"/>
          <p:nvPr/>
        </p:nvSpPr>
        <p:spPr>
          <a:xfrm>
            <a:off x="2400480" y="2306160"/>
            <a:ext cx="8841960" cy="1950480"/>
          </a:xfrm>
          <a:prstGeom prst="rect">
            <a:avLst/>
          </a:prstGeom>
          <a:noFill/>
          <a:ln>
            <a:noFill/>
          </a:ln>
        </p:spPr>
        <p:txBody>
          <a:bodyPr anchor="ctr"/>
          <a:p>
            <a:pPr algn="ctr">
              <a:lnSpc>
                <a:spcPct val="100000"/>
              </a:lnSpc>
            </a:pPr>
            <a:r>
              <a:rPr lang="en-US" sz="4400" b="1" strike="noStrike" spc="-1">
                <a:solidFill>
                  <a:srgbClr val="FFFFFF"/>
                </a:solidFill>
                <a:uFill>
                  <a:solidFill>
                    <a:srgbClr val="FFFFFF"/>
                  </a:solidFill>
                </a:uFill>
                <a:latin typeface="Calibri Light" panose="020F0302020204030204"/>
              </a:rPr>
              <a:t>Example projects using Raspberry pi
</a:t>
            </a:r>
            <a:endParaRPr lang="en-US" sz="1800" b="0" strike="noStrike" spc="-1">
              <a:solidFill>
                <a:srgbClr val="000000"/>
              </a:solidFill>
              <a:uFill>
                <a:solidFill>
                  <a:srgbClr val="FFFFFF"/>
                </a:solidFill>
              </a:uFill>
              <a:latin typeface="Calibri" panose="020F0502020204030204"/>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CustomShape 1"/>
          <p:cNvSpPr/>
          <p:nvPr/>
        </p:nvSpPr>
        <p:spPr>
          <a:xfrm>
            <a:off x="531360" y="347400"/>
            <a:ext cx="5650560" cy="38376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49" name="CustomShape 2"/>
          <p:cNvSpPr/>
          <p:nvPr/>
        </p:nvSpPr>
        <p:spPr>
          <a:xfrm>
            <a:off x="838800" y="732240"/>
            <a:ext cx="5630040" cy="46332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50" name="TextShape 3"/>
          <p:cNvSpPr txBox="1"/>
          <p:nvPr/>
        </p:nvSpPr>
        <p:spPr>
          <a:xfrm>
            <a:off x="1698480" y="785520"/>
            <a:ext cx="4483440" cy="718560"/>
          </a:xfrm>
          <a:prstGeom prst="rect">
            <a:avLst/>
          </a:prstGeom>
          <a:noFill/>
          <a:ln>
            <a:noFill/>
          </a:ln>
        </p:spPr>
        <p:txBody>
          <a:bodyPr anchor="ctr"/>
          <a:p>
            <a:pPr>
              <a:lnSpc>
                <a:spcPct val="90000"/>
              </a:lnSpc>
            </a:pPr>
            <a:r>
              <a:rPr lang="en-US" sz="2400" b="1" strike="noStrike" spc="-1">
                <a:solidFill>
                  <a:srgbClr val="FFFFFF"/>
                </a:solidFill>
                <a:uFill>
                  <a:solidFill>
                    <a:srgbClr val="FFFFFF"/>
                  </a:solidFill>
                </a:uFill>
                <a:latin typeface="Calibri Light" panose="020F0302020204030204"/>
              </a:rPr>
              <a:t>Sensor in Raspberry pi
</a:t>
            </a:r>
            <a:endParaRPr lang="en-US" sz="1800" b="0" strike="noStrike" spc="-1">
              <a:solidFill>
                <a:srgbClr val="000000"/>
              </a:solidFill>
              <a:uFill>
                <a:solidFill>
                  <a:srgbClr val="FFFFFF"/>
                </a:solidFill>
              </a:uFill>
              <a:latin typeface="Calibri" panose="020F0502020204030204"/>
            </a:endParaRPr>
          </a:p>
        </p:txBody>
      </p:sp>
      <p:pic>
        <p:nvPicPr>
          <p:cNvPr id="151" name="Picture 8"/>
          <p:cNvPicPr/>
          <p:nvPr/>
        </p:nvPicPr>
        <p:blipFill>
          <a:blip r:embed="rId1"/>
          <a:stretch>
            <a:fillRect/>
          </a:stretch>
        </p:blipFill>
        <p:spPr>
          <a:xfrm>
            <a:off x="237600" y="104040"/>
            <a:ext cx="1244160" cy="1590480"/>
          </a:xfrm>
          <a:prstGeom prst="rect">
            <a:avLst/>
          </a:prstGeom>
          <a:ln>
            <a:noFill/>
          </a:ln>
        </p:spPr>
      </p:pic>
      <p:pic>
        <p:nvPicPr>
          <p:cNvPr id="152" name="Picture 7"/>
          <p:cNvPicPr/>
          <p:nvPr/>
        </p:nvPicPr>
        <p:blipFill>
          <a:blip r:embed="rId2"/>
          <a:stretch>
            <a:fillRect/>
          </a:stretch>
        </p:blipFill>
        <p:spPr>
          <a:xfrm>
            <a:off x="2155680" y="1335960"/>
            <a:ext cx="7880040" cy="5238360"/>
          </a:xfrm>
          <a:prstGeom prst="rect">
            <a:avLst/>
          </a:prstGeom>
          <a:ln>
            <a:noFill/>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CustomShape 1"/>
          <p:cNvSpPr/>
          <p:nvPr/>
        </p:nvSpPr>
        <p:spPr>
          <a:xfrm>
            <a:off x="531360" y="347400"/>
            <a:ext cx="5650560" cy="38376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54" name="CustomShape 2"/>
          <p:cNvSpPr/>
          <p:nvPr/>
        </p:nvSpPr>
        <p:spPr>
          <a:xfrm>
            <a:off x="838800" y="578520"/>
            <a:ext cx="5630040" cy="66816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55" name="TextShape 3"/>
          <p:cNvSpPr txBox="1"/>
          <p:nvPr/>
        </p:nvSpPr>
        <p:spPr>
          <a:xfrm>
            <a:off x="1698480" y="578520"/>
            <a:ext cx="4483440" cy="718560"/>
          </a:xfrm>
          <a:prstGeom prst="rect">
            <a:avLst/>
          </a:prstGeom>
          <a:noFill/>
          <a:ln>
            <a:noFill/>
          </a:ln>
        </p:spPr>
        <p:txBody>
          <a:bodyPr anchor="ctr"/>
          <a:p>
            <a:pPr>
              <a:lnSpc>
                <a:spcPct val="90000"/>
              </a:lnSpc>
            </a:pPr>
            <a:r>
              <a:rPr lang="en-US" sz="4400" b="1" strike="noStrike" spc="-1">
                <a:solidFill>
                  <a:srgbClr val="000000"/>
                </a:solidFill>
                <a:uFill>
                  <a:solidFill>
                    <a:srgbClr val="FFFFFF"/>
                  </a:solidFill>
                </a:uFill>
                <a:latin typeface="Calibri Light" panose="020F0302020204030204"/>
              </a:rPr>
              <a:t>Robot car</a:t>
            </a:r>
            <a:endParaRPr lang="en-US" sz="1800" b="0" strike="noStrike" spc="-1">
              <a:solidFill>
                <a:srgbClr val="000000"/>
              </a:solidFill>
              <a:uFill>
                <a:solidFill>
                  <a:srgbClr val="FFFFFF"/>
                </a:solidFill>
              </a:uFill>
              <a:latin typeface="Calibri" panose="020F0502020204030204"/>
            </a:endParaRPr>
          </a:p>
        </p:txBody>
      </p:sp>
      <p:pic>
        <p:nvPicPr>
          <p:cNvPr id="156" name="Picture 8"/>
          <p:cNvPicPr/>
          <p:nvPr/>
        </p:nvPicPr>
        <p:blipFill>
          <a:blip r:embed="rId1"/>
          <a:stretch>
            <a:fillRect/>
          </a:stretch>
        </p:blipFill>
        <p:spPr>
          <a:xfrm>
            <a:off x="237600" y="104040"/>
            <a:ext cx="1244160" cy="1590480"/>
          </a:xfrm>
          <a:prstGeom prst="rect">
            <a:avLst/>
          </a:prstGeom>
          <a:ln>
            <a:noFill/>
          </a:ln>
        </p:spPr>
      </p:pic>
      <p:pic>
        <p:nvPicPr>
          <p:cNvPr id="157" name="Picture 3"/>
          <p:cNvPicPr/>
          <p:nvPr/>
        </p:nvPicPr>
        <p:blipFill>
          <a:blip r:embed="rId2"/>
          <a:stretch>
            <a:fillRect/>
          </a:stretch>
        </p:blipFill>
        <p:spPr>
          <a:xfrm>
            <a:off x="153720" y="1509480"/>
            <a:ext cx="6627240" cy="4964040"/>
          </a:xfrm>
          <a:prstGeom prst="rect">
            <a:avLst/>
          </a:prstGeom>
          <a:ln>
            <a:noFill/>
          </a:ln>
        </p:spPr>
      </p:pic>
      <p:pic>
        <p:nvPicPr>
          <p:cNvPr id="158" name="Picture 2"/>
          <p:cNvPicPr/>
          <p:nvPr/>
        </p:nvPicPr>
        <p:blipFill>
          <a:blip r:embed="rId3"/>
          <a:stretch>
            <a:fillRect/>
          </a:stretch>
        </p:blipFill>
        <p:spPr>
          <a:xfrm>
            <a:off x="6336000" y="964080"/>
            <a:ext cx="5584320" cy="3723120"/>
          </a:xfrm>
          <a:prstGeom prst="rect">
            <a:avLst/>
          </a:prstGeom>
          <a:ln>
            <a:noFill/>
          </a:ln>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CustomShape 1"/>
          <p:cNvSpPr/>
          <p:nvPr/>
        </p:nvSpPr>
        <p:spPr>
          <a:xfrm>
            <a:off x="531360" y="347400"/>
            <a:ext cx="5650560" cy="38376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60" name="CustomShape 2"/>
          <p:cNvSpPr/>
          <p:nvPr/>
        </p:nvSpPr>
        <p:spPr>
          <a:xfrm>
            <a:off x="838800" y="578520"/>
            <a:ext cx="5630040" cy="66816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61" name="TextShape 3"/>
          <p:cNvSpPr txBox="1"/>
          <p:nvPr/>
        </p:nvSpPr>
        <p:spPr>
          <a:xfrm>
            <a:off x="1698480" y="578520"/>
            <a:ext cx="4483440" cy="718560"/>
          </a:xfrm>
          <a:prstGeom prst="rect">
            <a:avLst/>
          </a:prstGeom>
          <a:noFill/>
          <a:ln>
            <a:noFill/>
          </a:ln>
        </p:spPr>
        <p:txBody>
          <a:bodyPr anchor="ctr"/>
          <a:p>
            <a:pPr>
              <a:lnSpc>
                <a:spcPct val="90000"/>
              </a:lnSpc>
            </a:pPr>
            <a:r>
              <a:rPr lang="en-US" sz="4400" b="1" strike="noStrike" spc="-1">
                <a:solidFill>
                  <a:srgbClr val="000000"/>
                </a:solidFill>
                <a:uFill>
                  <a:solidFill>
                    <a:srgbClr val="FFFFFF"/>
                  </a:solidFill>
                </a:uFill>
                <a:latin typeface="Calibri Light" panose="020F0302020204030204"/>
              </a:rPr>
              <a:t>Fish Feeder</a:t>
            </a:r>
            <a:endParaRPr lang="en-US" sz="1800" b="0" strike="noStrike" spc="-1">
              <a:solidFill>
                <a:srgbClr val="000000"/>
              </a:solidFill>
              <a:uFill>
                <a:solidFill>
                  <a:srgbClr val="FFFFFF"/>
                </a:solidFill>
              </a:uFill>
              <a:latin typeface="Calibri" panose="020F0502020204030204"/>
            </a:endParaRPr>
          </a:p>
        </p:txBody>
      </p:sp>
      <p:pic>
        <p:nvPicPr>
          <p:cNvPr id="162" name="Picture 8"/>
          <p:cNvPicPr/>
          <p:nvPr/>
        </p:nvPicPr>
        <p:blipFill>
          <a:blip r:embed="rId1"/>
          <a:stretch>
            <a:fillRect/>
          </a:stretch>
        </p:blipFill>
        <p:spPr>
          <a:xfrm>
            <a:off x="237600" y="104040"/>
            <a:ext cx="1244160" cy="1590480"/>
          </a:xfrm>
          <a:prstGeom prst="rect">
            <a:avLst/>
          </a:prstGeom>
          <a:ln>
            <a:noFill/>
          </a:ln>
        </p:spPr>
      </p:pic>
      <p:pic>
        <p:nvPicPr>
          <p:cNvPr id="163" name="Picture 4"/>
          <p:cNvPicPr/>
          <p:nvPr/>
        </p:nvPicPr>
        <p:blipFill>
          <a:blip r:embed="rId2"/>
          <a:stretch>
            <a:fillRect/>
          </a:stretch>
        </p:blipFill>
        <p:spPr>
          <a:xfrm>
            <a:off x="649080" y="1816560"/>
            <a:ext cx="6737040" cy="4491720"/>
          </a:xfrm>
          <a:prstGeom prst="rect">
            <a:avLst/>
          </a:prstGeom>
          <a:ln>
            <a:noFill/>
          </a:ln>
        </p:spPr>
      </p:pic>
      <p:pic>
        <p:nvPicPr>
          <p:cNvPr id="164" name="Picture 7"/>
          <p:cNvPicPr/>
          <p:nvPr/>
        </p:nvPicPr>
        <p:blipFill>
          <a:blip r:embed="rId3"/>
          <a:stretch>
            <a:fillRect/>
          </a:stretch>
        </p:blipFill>
        <p:spPr>
          <a:xfrm>
            <a:off x="7386480" y="781200"/>
            <a:ext cx="4567320" cy="3044520"/>
          </a:xfrm>
          <a:prstGeom prst="rect">
            <a:avLst/>
          </a:prstGeom>
          <a:ln>
            <a:noFill/>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CustomShape 1"/>
          <p:cNvSpPr/>
          <p:nvPr/>
        </p:nvSpPr>
        <p:spPr>
          <a:xfrm>
            <a:off x="531360" y="347400"/>
            <a:ext cx="3169080" cy="38376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66" name="CustomShape 2"/>
          <p:cNvSpPr/>
          <p:nvPr/>
        </p:nvSpPr>
        <p:spPr>
          <a:xfrm>
            <a:off x="838800" y="578520"/>
            <a:ext cx="3017880" cy="66816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67" name="TextShape 3"/>
          <p:cNvSpPr txBox="1"/>
          <p:nvPr/>
        </p:nvSpPr>
        <p:spPr>
          <a:xfrm>
            <a:off x="1698480" y="578520"/>
            <a:ext cx="2001240" cy="718560"/>
          </a:xfrm>
          <a:prstGeom prst="rect">
            <a:avLst/>
          </a:prstGeom>
          <a:noFill/>
          <a:ln>
            <a:noFill/>
          </a:ln>
        </p:spPr>
        <p:txBody>
          <a:bodyPr anchor="ctr"/>
          <a:p>
            <a:pPr>
              <a:lnSpc>
                <a:spcPct val="90000"/>
              </a:lnSpc>
            </a:pPr>
            <a:r>
              <a:rPr lang="en-US" sz="4400" b="1" strike="noStrike" spc="-1">
                <a:solidFill>
                  <a:srgbClr val="000000"/>
                </a:solidFill>
                <a:uFill>
                  <a:solidFill>
                    <a:srgbClr val="FFFFFF"/>
                  </a:solidFill>
                </a:uFill>
                <a:latin typeface="Calibri Light" panose="020F0302020204030204"/>
              </a:rPr>
              <a:t>CNC</a:t>
            </a:r>
            <a:endParaRPr lang="en-US" sz="1800" b="0" strike="noStrike" spc="-1">
              <a:solidFill>
                <a:srgbClr val="000000"/>
              </a:solidFill>
              <a:uFill>
                <a:solidFill>
                  <a:srgbClr val="FFFFFF"/>
                </a:solidFill>
              </a:uFill>
              <a:latin typeface="Calibri" panose="020F0502020204030204"/>
            </a:endParaRPr>
          </a:p>
        </p:txBody>
      </p:sp>
      <p:pic>
        <p:nvPicPr>
          <p:cNvPr id="168" name="Picture 8"/>
          <p:cNvPicPr/>
          <p:nvPr/>
        </p:nvPicPr>
        <p:blipFill>
          <a:blip r:embed="rId1"/>
          <a:stretch>
            <a:fillRect/>
          </a:stretch>
        </p:blipFill>
        <p:spPr>
          <a:xfrm>
            <a:off x="237600" y="104040"/>
            <a:ext cx="1244160" cy="1590480"/>
          </a:xfrm>
          <a:prstGeom prst="rect">
            <a:avLst/>
          </a:prstGeom>
          <a:ln>
            <a:noFill/>
          </a:ln>
        </p:spPr>
      </p:pic>
      <p:pic>
        <p:nvPicPr>
          <p:cNvPr id="169" name="Picture 2"/>
          <p:cNvPicPr/>
          <p:nvPr/>
        </p:nvPicPr>
        <p:blipFill>
          <a:blip r:embed="rId2"/>
          <a:stretch>
            <a:fillRect/>
          </a:stretch>
        </p:blipFill>
        <p:spPr>
          <a:xfrm>
            <a:off x="6220440" y="104040"/>
            <a:ext cx="2857320" cy="2143440"/>
          </a:xfrm>
          <a:prstGeom prst="rect">
            <a:avLst/>
          </a:prstGeom>
          <a:ln>
            <a:noFill/>
          </a:ln>
        </p:spPr>
      </p:pic>
      <p:pic>
        <p:nvPicPr>
          <p:cNvPr id="170" name="Picture 3"/>
          <p:cNvPicPr/>
          <p:nvPr/>
        </p:nvPicPr>
        <p:blipFill>
          <a:blip r:embed="rId3"/>
          <a:stretch>
            <a:fillRect/>
          </a:stretch>
        </p:blipFill>
        <p:spPr>
          <a:xfrm>
            <a:off x="9281160" y="252000"/>
            <a:ext cx="2659680" cy="1995480"/>
          </a:xfrm>
          <a:prstGeom prst="rect">
            <a:avLst/>
          </a:prstGeom>
          <a:ln>
            <a:noFill/>
          </a:ln>
        </p:spPr>
      </p:pic>
      <p:pic>
        <p:nvPicPr>
          <p:cNvPr id="171" name="Picture 9"/>
          <p:cNvPicPr/>
          <p:nvPr/>
        </p:nvPicPr>
        <p:blipFill>
          <a:blip r:embed="rId4"/>
          <a:stretch>
            <a:fillRect/>
          </a:stretch>
        </p:blipFill>
        <p:spPr>
          <a:xfrm>
            <a:off x="6306120" y="2542680"/>
            <a:ext cx="5634720" cy="3654720"/>
          </a:xfrm>
          <a:prstGeom prst="rect">
            <a:avLst/>
          </a:prstGeom>
          <a:ln>
            <a:noFill/>
          </a:ln>
        </p:spPr>
      </p:pic>
      <p:pic>
        <p:nvPicPr>
          <p:cNvPr id="172" name="Picture 10"/>
          <p:cNvPicPr/>
          <p:nvPr/>
        </p:nvPicPr>
        <p:blipFill>
          <a:blip r:embed="rId5"/>
          <a:stretch>
            <a:fillRect/>
          </a:stretch>
        </p:blipFill>
        <p:spPr>
          <a:xfrm>
            <a:off x="237600" y="1877760"/>
            <a:ext cx="5823360" cy="4319640"/>
          </a:xfrm>
          <a:prstGeom prst="rect">
            <a:avLst/>
          </a:prstGeom>
          <a:ln>
            <a:noFill/>
          </a:ln>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3" name="Picture 4"/>
          <p:cNvPicPr/>
          <p:nvPr/>
        </p:nvPicPr>
        <p:blipFill>
          <a:blip r:embed="rId1"/>
          <a:stretch>
            <a:fillRect/>
          </a:stretch>
        </p:blipFill>
        <p:spPr>
          <a:xfrm>
            <a:off x="2061360" y="1000080"/>
            <a:ext cx="8255880" cy="5420520"/>
          </a:xfrm>
          <a:prstGeom prst="rect">
            <a:avLst/>
          </a:prstGeom>
          <a:ln>
            <a:noFill/>
          </a:ln>
        </p:spPr>
      </p:pic>
      <p:sp>
        <p:nvSpPr>
          <p:cNvPr id="174" name="CustomShape 1"/>
          <p:cNvSpPr/>
          <p:nvPr/>
        </p:nvSpPr>
        <p:spPr>
          <a:xfrm>
            <a:off x="531360" y="347400"/>
            <a:ext cx="5650560" cy="38376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75" name="CustomShape 2"/>
          <p:cNvSpPr/>
          <p:nvPr/>
        </p:nvSpPr>
        <p:spPr>
          <a:xfrm>
            <a:off x="838800" y="578520"/>
            <a:ext cx="5630040" cy="66816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76" name="TextShape 3"/>
          <p:cNvSpPr txBox="1"/>
          <p:nvPr/>
        </p:nvSpPr>
        <p:spPr>
          <a:xfrm>
            <a:off x="1698480" y="578520"/>
            <a:ext cx="4483440" cy="718560"/>
          </a:xfrm>
          <a:prstGeom prst="rect">
            <a:avLst/>
          </a:prstGeom>
          <a:noFill/>
          <a:ln>
            <a:noFill/>
          </a:ln>
        </p:spPr>
        <p:txBody>
          <a:bodyPr anchor="ctr"/>
          <a:p>
            <a:pPr>
              <a:lnSpc>
                <a:spcPct val="90000"/>
              </a:lnSpc>
            </a:pPr>
            <a:r>
              <a:rPr lang="en-US" sz="4400" b="1" strike="noStrike" spc="-1">
                <a:solidFill>
                  <a:srgbClr val="000000"/>
                </a:solidFill>
                <a:uFill>
                  <a:solidFill>
                    <a:srgbClr val="FFFFFF"/>
                  </a:solidFill>
                </a:uFill>
                <a:latin typeface="Calibri Light" panose="020F0302020204030204"/>
              </a:rPr>
              <a:t>CNC</a:t>
            </a:r>
            <a:endParaRPr lang="en-US" sz="1800" b="0" strike="noStrike" spc="-1">
              <a:solidFill>
                <a:srgbClr val="000000"/>
              </a:solidFill>
              <a:uFill>
                <a:solidFill>
                  <a:srgbClr val="FFFFFF"/>
                </a:solidFill>
              </a:uFill>
              <a:latin typeface="Calibri" panose="020F0502020204030204"/>
            </a:endParaRPr>
          </a:p>
        </p:txBody>
      </p:sp>
      <p:pic>
        <p:nvPicPr>
          <p:cNvPr id="177" name="Picture 8"/>
          <p:cNvPicPr/>
          <p:nvPr/>
        </p:nvPicPr>
        <p:blipFill>
          <a:blip r:embed="rId2"/>
          <a:stretch>
            <a:fillRect/>
          </a:stretch>
        </p:blipFill>
        <p:spPr>
          <a:xfrm>
            <a:off x="237600" y="104040"/>
            <a:ext cx="1244160" cy="1590480"/>
          </a:xfrm>
          <a:prstGeom prst="rect">
            <a:avLst/>
          </a:prstGeom>
          <a:ln>
            <a:noFill/>
          </a:ln>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CustomShape 1"/>
          <p:cNvSpPr/>
          <p:nvPr/>
        </p:nvSpPr>
        <p:spPr>
          <a:xfrm>
            <a:off x="531360" y="347400"/>
            <a:ext cx="5650560" cy="38376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79" name="CustomShape 2"/>
          <p:cNvSpPr/>
          <p:nvPr/>
        </p:nvSpPr>
        <p:spPr>
          <a:xfrm>
            <a:off x="838800" y="578520"/>
            <a:ext cx="5630040" cy="66816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80" name="TextShape 3"/>
          <p:cNvSpPr txBox="1"/>
          <p:nvPr/>
        </p:nvSpPr>
        <p:spPr>
          <a:xfrm>
            <a:off x="1698480" y="578520"/>
            <a:ext cx="4483440" cy="718560"/>
          </a:xfrm>
          <a:prstGeom prst="rect">
            <a:avLst/>
          </a:prstGeom>
          <a:noFill/>
          <a:ln>
            <a:noFill/>
          </a:ln>
        </p:spPr>
        <p:txBody>
          <a:bodyPr anchor="ctr"/>
          <a:p>
            <a:pPr>
              <a:lnSpc>
                <a:spcPct val="90000"/>
              </a:lnSpc>
            </a:pPr>
            <a:r>
              <a:rPr lang="en-US" sz="4400" b="1" strike="noStrike" spc="-1">
                <a:solidFill>
                  <a:srgbClr val="000000"/>
                </a:solidFill>
                <a:uFill>
                  <a:solidFill>
                    <a:srgbClr val="FFFFFF"/>
                  </a:solidFill>
                </a:uFill>
                <a:latin typeface="Calibri Light" panose="020F0302020204030204"/>
              </a:rPr>
              <a:t>Hydroponics</a:t>
            </a:r>
            <a:endParaRPr lang="en-US" sz="1800" b="0" strike="noStrike" spc="-1">
              <a:solidFill>
                <a:srgbClr val="000000"/>
              </a:solidFill>
              <a:uFill>
                <a:solidFill>
                  <a:srgbClr val="FFFFFF"/>
                </a:solidFill>
              </a:uFill>
              <a:latin typeface="Calibri" panose="020F0502020204030204"/>
            </a:endParaRPr>
          </a:p>
        </p:txBody>
      </p:sp>
      <p:pic>
        <p:nvPicPr>
          <p:cNvPr id="181" name="Picture 8"/>
          <p:cNvPicPr/>
          <p:nvPr/>
        </p:nvPicPr>
        <p:blipFill>
          <a:blip r:embed="rId1"/>
          <a:stretch>
            <a:fillRect/>
          </a:stretch>
        </p:blipFill>
        <p:spPr>
          <a:xfrm>
            <a:off x="237600" y="104040"/>
            <a:ext cx="1244160" cy="1590480"/>
          </a:xfrm>
          <a:prstGeom prst="rect">
            <a:avLst/>
          </a:prstGeom>
          <a:ln>
            <a:noFill/>
          </a:ln>
        </p:spPr>
      </p:pic>
      <p:pic>
        <p:nvPicPr>
          <p:cNvPr id="182" name="Picture 2"/>
          <p:cNvPicPr/>
          <p:nvPr/>
        </p:nvPicPr>
        <p:blipFill>
          <a:blip r:embed="rId2"/>
          <a:stretch>
            <a:fillRect/>
          </a:stretch>
        </p:blipFill>
        <p:spPr>
          <a:xfrm>
            <a:off x="583560" y="1827000"/>
            <a:ext cx="6140880" cy="4605840"/>
          </a:xfrm>
          <a:prstGeom prst="rect">
            <a:avLst/>
          </a:prstGeom>
          <a:ln>
            <a:noFill/>
          </a:ln>
        </p:spPr>
      </p:pic>
      <p:pic>
        <p:nvPicPr>
          <p:cNvPr id="183" name="Picture 3"/>
          <p:cNvPicPr/>
          <p:nvPr/>
        </p:nvPicPr>
        <p:blipFill>
          <a:blip r:embed="rId3"/>
          <a:stretch>
            <a:fillRect/>
          </a:stretch>
        </p:blipFill>
        <p:spPr>
          <a:xfrm>
            <a:off x="7815600" y="104040"/>
            <a:ext cx="3841920" cy="2881800"/>
          </a:xfrm>
          <a:prstGeom prst="rect">
            <a:avLst/>
          </a:prstGeom>
          <a:ln>
            <a:noFill/>
          </a:ln>
        </p:spPr>
      </p:pic>
      <p:pic>
        <p:nvPicPr>
          <p:cNvPr id="184" name="Picture 7"/>
          <p:cNvPicPr/>
          <p:nvPr/>
        </p:nvPicPr>
        <p:blipFill>
          <a:blip r:embed="rId4"/>
          <a:stretch>
            <a:fillRect/>
          </a:stretch>
        </p:blipFill>
        <p:spPr>
          <a:xfrm>
            <a:off x="7302600" y="3166920"/>
            <a:ext cx="4355280" cy="3265920"/>
          </a:xfrm>
          <a:prstGeom prst="rect">
            <a:avLst/>
          </a:prstGeom>
          <a:ln>
            <a:noFill/>
          </a:ln>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CustomShape 1"/>
          <p:cNvSpPr/>
          <p:nvPr/>
        </p:nvSpPr>
        <p:spPr>
          <a:xfrm>
            <a:off x="1046520" y="1330200"/>
            <a:ext cx="9797040" cy="143532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pic>
        <p:nvPicPr>
          <p:cNvPr id="204" name="Content Placeholder 8"/>
          <p:cNvPicPr/>
          <p:nvPr/>
        </p:nvPicPr>
        <p:blipFill>
          <a:blip r:embed="rId1"/>
          <a:stretch>
            <a:fillRect/>
          </a:stretch>
        </p:blipFill>
        <p:spPr>
          <a:xfrm>
            <a:off x="-2119680" y="57960"/>
            <a:ext cx="5279760" cy="6742080"/>
          </a:xfrm>
          <a:prstGeom prst="rect">
            <a:avLst/>
          </a:prstGeom>
          <a:ln>
            <a:noFill/>
          </a:ln>
        </p:spPr>
      </p:pic>
      <p:sp>
        <p:nvSpPr>
          <p:cNvPr id="205" name="CustomShape 2"/>
          <p:cNvSpPr/>
          <p:nvPr/>
        </p:nvSpPr>
        <p:spPr>
          <a:xfrm>
            <a:off x="1845360" y="1920960"/>
            <a:ext cx="9951840" cy="233568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206" name="TextShape 3"/>
          <p:cNvSpPr txBox="1"/>
          <p:nvPr/>
        </p:nvSpPr>
        <p:spPr>
          <a:xfrm>
            <a:off x="2400480" y="2306160"/>
            <a:ext cx="8841960" cy="1950480"/>
          </a:xfrm>
          <a:prstGeom prst="rect">
            <a:avLst/>
          </a:prstGeom>
          <a:noFill/>
          <a:ln>
            <a:noFill/>
          </a:ln>
        </p:spPr>
        <p:txBody>
          <a:bodyPr anchor="ctr"/>
          <a:p>
            <a:pPr algn="ctr">
              <a:lnSpc>
                <a:spcPct val="100000"/>
              </a:lnSpc>
            </a:pPr>
            <a:r>
              <a:rPr lang="en-US" sz="4400" b="1" strike="noStrike" spc="-1">
                <a:solidFill>
                  <a:srgbClr val="FFFFFF"/>
                </a:solidFill>
                <a:uFill>
                  <a:solidFill>
                    <a:srgbClr val="FFFFFF"/>
                  </a:solidFill>
                </a:uFill>
                <a:latin typeface="Calibri Light" panose="020F0302020204030204"/>
              </a:rPr>
              <a:t>THANK YOU !!
</a:t>
            </a:r>
            <a:endParaRPr lang="en-US" sz="1800" b="0" strike="noStrike" spc="-1">
              <a:solidFill>
                <a:srgbClr val="000000"/>
              </a:solidFill>
              <a:uFill>
                <a:solidFill>
                  <a:srgbClr val="FFFFFF"/>
                </a:solidFill>
              </a:uFill>
              <a:latin typeface="Calibri" panose="020F0502020204030204"/>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 name="Picture 7"/>
          <p:cNvPicPr/>
          <p:nvPr/>
        </p:nvPicPr>
        <p:blipFill>
          <a:blip r:embed="rId1"/>
          <a:srcRect b="6628"/>
          <a:stretch>
            <a:fillRect/>
          </a:stretch>
        </p:blipFill>
        <p:spPr>
          <a:xfrm>
            <a:off x="6699960" y="2089080"/>
            <a:ext cx="5541840" cy="3682080"/>
          </a:xfrm>
          <a:prstGeom prst="rect">
            <a:avLst/>
          </a:prstGeom>
          <a:ln>
            <a:noFill/>
          </a:ln>
        </p:spPr>
      </p:pic>
      <p:sp>
        <p:nvSpPr>
          <p:cNvPr id="88" name="TextShape 1"/>
          <p:cNvSpPr txBox="1"/>
          <p:nvPr/>
        </p:nvSpPr>
        <p:spPr>
          <a:xfrm>
            <a:off x="875520" y="1948320"/>
            <a:ext cx="6434640" cy="3964680"/>
          </a:xfrm>
          <a:prstGeom prst="rect">
            <a:avLst/>
          </a:prstGeom>
          <a:noFill/>
          <a:ln>
            <a:noFill/>
          </a:ln>
        </p:spPr>
        <p:txBody>
          <a:bodyPr/>
          <a:p>
            <a:pPr marL="228600" indent="-227965">
              <a:lnSpc>
                <a:spcPct val="150000"/>
              </a:lnSpc>
              <a:buClr>
                <a:srgbClr val="000000"/>
              </a:buClr>
              <a:buFont typeface="Arial" panose="020B0604020202020204"/>
              <a:buChar char="•"/>
            </a:pPr>
            <a:r>
              <a:rPr lang="en-US" sz="3200" b="0" strike="noStrike" spc="-1">
                <a:solidFill>
                  <a:srgbClr val="000000"/>
                </a:solidFill>
                <a:uFill>
                  <a:solidFill>
                    <a:srgbClr val="FFFFFF"/>
                  </a:solidFill>
                </a:uFill>
                <a:latin typeface="Calibri" panose="020F0502020204030204"/>
              </a:rPr>
              <a:t>The RPi is a </a:t>
            </a:r>
            <a:r>
              <a:rPr lang="en-US" sz="3200" b="1" u="sng" strike="noStrike" spc="-1">
                <a:solidFill>
                  <a:srgbClr val="000000"/>
                </a:solidFill>
                <a:uFill>
                  <a:solidFill>
                    <a:srgbClr val="FFFFFF"/>
                  </a:solidFill>
                </a:uFill>
                <a:latin typeface="Calibri" panose="020F0502020204030204"/>
              </a:rPr>
              <a:t>tiny computer</a:t>
            </a:r>
            <a:r>
              <a:rPr lang="en-US" sz="3200" b="1" strike="noStrike" spc="-1">
                <a:solidFill>
                  <a:srgbClr val="000000"/>
                </a:solidFill>
                <a:uFill>
                  <a:solidFill>
                    <a:srgbClr val="FFFFFF"/>
                  </a:solidFill>
                </a:uFill>
                <a:latin typeface="Calibri" panose="020F0502020204030204"/>
              </a:rPr>
              <a:t> </a:t>
            </a:r>
            <a:r>
              <a:rPr lang="en-US" sz="3200" b="0" strike="noStrike" spc="-1">
                <a:solidFill>
                  <a:srgbClr val="000000"/>
                </a:solidFill>
                <a:uFill>
                  <a:solidFill>
                    <a:srgbClr val="FFFFFF"/>
                  </a:solidFill>
                </a:uFill>
                <a:latin typeface="Calibri" panose="020F0502020204030204"/>
              </a:rPr>
              <a:t>about the size of a credit-card, the board features  a </a:t>
            </a:r>
            <a:r>
              <a:rPr lang="en-US" sz="3200" b="1" u="sng" strike="noStrike" spc="-1">
                <a:solidFill>
                  <a:srgbClr val="000000"/>
                </a:solidFill>
                <a:uFill>
                  <a:solidFill>
                    <a:srgbClr val="FFFFFF"/>
                  </a:solidFill>
                </a:uFill>
                <a:latin typeface="Calibri" panose="020F0502020204030204"/>
              </a:rPr>
              <a:t>processor, RAM</a:t>
            </a:r>
            <a:r>
              <a:rPr lang="en-US" sz="3200" b="0" strike="noStrike" spc="-1">
                <a:solidFill>
                  <a:srgbClr val="000000"/>
                </a:solidFill>
                <a:uFill>
                  <a:solidFill>
                    <a:srgbClr val="FFFFFF"/>
                  </a:solidFill>
                </a:uFill>
                <a:latin typeface="Calibri" panose="020F0502020204030204"/>
              </a:rPr>
              <a:t> and </a:t>
            </a:r>
            <a:r>
              <a:rPr lang="en-US" sz="3200" b="1" u="sng" strike="noStrike" spc="-1">
                <a:solidFill>
                  <a:srgbClr val="000000"/>
                </a:solidFill>
                <a:uFill>
                  <a:solidFill>
                    <a:srgbClr val="FFFFFF"/>
                  </a:solidFill>
                </a:uFill>
                <a:latin typeface="Calibri" panose="020F0502020204030204"/>
              </a:rPr>
              <a:t>typical hardware </a:t>
            </a:r>
            <a:r>
              <a:rPr lang="en-US" sz="3200" b="0" strike="noStrike" spc="-1">
                <a:solidFill>
                  <a:srgbClr val="000000"/>
                </a:solidFill>
                <a:uFill>
                  <a:solidFill>
                    <a:srgbClr val="FFFFFF"/>
                  </a:solidFill>
                </a:uFill>
                <a:latin typeface="Calibri" panose="020F0502020204030204"/>
              </a:rPr>
              <a:t>ports you find with most computers.</a:t>
            </a:r>
            <a:endParaRPr lang="en-US" sz="2800" b="0" strike="noStrike" spc="-1">
              <a:solidFill>
                <a:srgbClr val="000000"/>
              </a:solidFill>
              <a:uFill>
                <a:solidFill>
                  <a:srgbClr val="FFFFFF"/>
                </a:solidFill>
              </a:uFill>
              <a:latin typeface="Calibri" panose="020F0502020204030204"/>
            </a:endParaRPr>
          </a:p>
          <a:p>
            <a:pPr>
              <a:lnSpc>
                <a:spcPct val="150000"/>
              </a:lnSpc>
            </a:pPr>
            <a:endParaRPr lang="en-US" sz="2800" b="0" strike="noStrike" spc="-1">
              <a:solidFill>
                <a:srgbClr val="000000"/>
              </a:solidFill>
              <a:uFill>
                <a:solidFill>
                  <a:srgbClr val="FFFFFF"/>
                </a:solidFill>
              </a:uFill>
              <a:latin typeface="Calibri" panose="020F0502020204030204"/>
            </a:endParaRPr>
          </a:p>
        </p:txBody>
      </p:sp>
      <p:sp>
        <p:nvSpPr>
          <p:cNvPr id="89" name="CustomShape 2"/>
          <p:cNvSpPr/>
          <p:nvPr/>
        </p:nvSpPr>
        <p:spPr>
          <a:xfrm>
            <a:off x="127080" y="200160"/>
            <a:ext cx="10554480" cy="681120"/>
          </a:xfrm>
          <a:prstGeom prst="roundRect">
            <a:avLst>
              <a:gd name="adj" fmla="val 16667"/>
            </a:avLst>
          </a:prstGeom>
        </p:spPr>
        <p:style>
          <a:lnRef idx="3">
            <a:schemeClr val="lt1"/>
          </a:lnRef>
          <a:fillRef idx="1">
            <a:schemeClr val="accent2"/>
          </a:fillRef>
          <a:effectRef idx="1">
            <a:schemeClr val="accent2"/>
          </a:effectRef>
          <a:fontRef idx="minor"/>
        </p:style>
      </p:sp>
      <p:sp>
        <p:nvSpPr>
          <p:cNvPr id="90" name="CustomShape 3"/>
          <p:cNvSpPr/>
          <p:nvPr/>
        </p:nvSpPr>
        <p:spPr>
          <a:xfrm>
            <a:off x="423000" y="567000"/>
            <a:ext cx="10554480" cy="88344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91" name="TextShape 4"/>
          <p:cNvSpPr txBox="1"/>
          <p:nvPr/>
        </p:nvSpPr>
        <p:spPr>
          <a:xfrm>
            <a:off x="1726560" y="200160"/>
            <a:ext cx="10515240" cy="1325160"/>
          </a:xfrm>
          <a:prstGeom prst="rect">
            <a:avLst/>
          </a:prstGeom>
          <a:noFill/>
          <a:ln>
            <a:noFill/>
          </a:ln>
        </p:spPr>
        <p:txBody>
          <a:bodyPr anchor="ctr"/>
          <a:p>
            <a:pPr>
              <a:lnSpc>
                <a:spcPct val="90000"/>
              </a:lnSpc>
            </a:pPr>
            <a:r>
              <a:rPr lang="en-US" sz="7000" b="1" strike="noStrike" spc="-1">
                <a:solidFill>
                  <a:srgbClr val="FFFFFF"/>
                </a:solidFill>
                <a:uFill>
                  <a:solidFill>
                    <a:srgbClr val="FFFFFF"/>
                  </a:solidFill>
                </a:uFill>
                <a:latin typeface="Calibri Light" panose="020F0302020204030204"/>
              </a:rPr>
              <a:t>Introduction</a:t>
            </a:r>
            <a:endParaRPr lang="en-US" sz="1800" b="0" strike="noStrike" spc="-1">
              <a:solidFill>
                <a:srgbClr val="000000"/>
              </a:solidFill>
              <a:uFill>
                <a:solidFill>
                  <a:srgbClr val="FFFFFF"/>
                </a:solidFill>
              </a:uFill>
              <a:latin typeface="Calibri" panose="020F0502020204030204"/>
            </a:endParaRPr>
          </a:p>
        </p:txBody>
      </p:sp>
      <p:pic>
        <p:nvPicPr>
          <p:cNvPr id="92" name="Picture 8"/>
          <p:cNvPicPr/>
          <p:nvPr/>
        </p:nvPicPr>
        <p:blipFill>
          <a:blip r:embed="rId2"/>
          <a:stretch>
            <a:fillRect/>
          </a:stretch>
        </p:blipFill>
        <p:spPr>
          <a:xfrm>
            <a:off x="127080" y="70560"/>
            <a:ext cx="1469520" cy="1877400"/>
          </a:xfrm>
          <a:prstGeom prst="rect">
            <a:avLst/>
          </a:prstGeom>
          <a:ln>
            <a:noFill/>
          </a:ln>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PH" altLang="en-US"/>
              <a:t>Difference between Raspberry Pi and  Arduino</a:t>
            </a:r>
            <a:endParaRPr lang="en-PH" altLang="en-US"/>
          </a:p>
        </p:txBody>
      </p:sp>
      <p:pic>
        <p:nvPicPr>
          <p:cNvPr id="4" name="Picture 3"/>
          <p:cNvPicPr>
            <a:picLocks noChangeAspect="1"/>
          </p:cNvPicPr>
          <p:nvPr/>
        </p:nvPicPr>
        <p:blipFill>
          <a:blip r:embed="rId1"/>
          <a:stretch>
            <a:fillRect/>
          </a:stretch>
        </p:blipFill>
        <p:spPr>
          <a:xfrm>
            <a:off x="421640" y="1473200"/>
            <a:ext cx="5215255" cy="3910965"/>
          </a:xfrm>
          <a:prstGeom prst="rect">
            <a:avLst/>
          </a:prstGeom>
        </p:spPr>
      </p:pic>
      <p:pic>
        <p:nvPicPr>
          <p:cNvPr id="5" name="Picture 4"/>
          <p:cNvPicPr>
            <a:picLocks noChangeAspect="1"/>
          </p:cNvPicPr>
          <p:nvPr/>
        </p:nvPicPr>
        <p:blipFill>
          <a:blip r:embed="rId2"/>
          <a:srcRect b="22532"/>
          <a:stretch>
            <a:fillRect/>
          </a:stretch>
        </p:blipFill>
        <p:spPr>
          <a:xfrm>
            <a:off x="5955665" y="1518285"/>
            <a:ext cx="6036310" cy="382206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US"/>
          </a:p>
        </p:txBody>
      </p:sp>
      <p:sp>
        <p:nvSpPr>
          <p:cNvPr id="3" name="Subtitle 2"/>
          <p:cNvSpPr>
            <a:spLocks noGrp="1"/>
          </p:cNvSpPr>
          <p:nvPr>
            <p:ph type="subTitle"/>
          </p:nvPr>
        </p:nvSpPr>
        <p:spPr/>
        <p:txBody>
          <a:bodyPr/>
          <a:p>
            <a:r>
              <a:rPr lang="en-US"/>
              <a:t>Raspberry Pi</a:t>
            </a:r>
            <a:endParaRPr lang="en-US"/>
          </a:p>
          <a:p>
            <a:endParaRPr lang="en-US"/>
          </a:p>
          <a:p>
            <a:r>
              <a:rPr lang="en-US"/>
              <a:t>The Raspberry Pi introduced in 2012, is a full-fleged computer which can do tasks like your desktop PC. From creating a web-server to making a gaming console for retro gaming, Raspberry Pi helps you to push your limits in coding and designing electronics circuits.</a:t>
            </a:r>
            <a:endParaRPr lang="en-US"/>
          </a:p>
          <a:p>
            <a:endParaRPr lang="en-US"/>
          </a:p>
          <a:p>
            <a:r>
              <a:rPr lang="en-US"/>
              <a:t>Arduino + Raspberry Pi</a:t>
            </a:r>
            <a:endParaRPr lang="en-US"/>
          </a:p>
          <a:p>
            <a:endParaRPr lang="en-US"/>
          </a:p>
          <a:p>
            <a:r>
              <a:rPr lang="en-US"/>
              <a:t>Not only they are useful individually, but together they can help you to implement all your ideas in mind to change the daily life. You can make any electronics design to make the routine it more convenient and easy with the help of Arduino IDE and Raspberry Pi model together.</a:t>
            </a: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 name="Picture 4"/>
          <p:cNvPicPr/>
          <p:nvPr/>
        </p:nvPicPr>
        <p:blipFill>
          <a:blip r:embed="rId1"/>
          <a:stretch>
            <a:fillRect/>
          </a:stretch>
        </p:blipFill>
        <p:spPr>
          <a:xfrm>
            <a:off x="4886280" y="4155480"/>
            <a:ext cx="4341240" cy="2459160"/>
          </a:xfrm>
          <a:prstGeom prst="rect">
            <a:avLst/>
          </a:prstGeom>
          <a:ln>
            <a:noFill/>
          </a:ln>
        </p:spPr>
      </p:pic>
      <p:sp>
        <p:nvSpPr>
          <p:cNvPr id="94" name="CustomShape 1"/>
          <p:cNvSpPr/>
          <p:nvPr/>
        </p:nvSpPr>
        <p:spPr>
          <a:xfrm>
            <a:off x="823680" y="2242080"/>
            <a:ext cx="10315800" cy="68112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95" name="CustomShape 2"/>
          <p:cNvSpPr/>
          <p:nvPr/>
        </p:nvSpPr>
        <p:spPr>
          <a:xfrm>
            <a:off x="1320120" y="2684160"/>
            <a:ext cx="10212840" cy="110448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96" name="TextShape 3"/>
          <p:cNvSpPr txBox="1"/>
          <p:nvPr/>
        </p:nvSpPr>
        <p:spPr>
          <a:xfrm>
            <a:off x="2922840" y="2623320"/>
            <a:ext cx="7756920" cy="1325520"/>
          </a:xfrm>
          <a:prstGeom prst="rect">
            <a:avLst/>
          </a:prstGeom>
          <a:noFill/>
          <a:ln>
            <a:noFill/>
          </a:ln>
        </p:spPr>
        <p:txBody>
          <a:bodyPr anchor="ctr"/>
          <a:p>
            <a:pPr>
              <a:lnSpc>
                <a:spcPct val="90000"/>
              </a:lnSpc>
            </a:pPr>
            <a:r>
              <a:rPr lang="en-US" sz="4400" b="1" strike="noStrike" spc="-1">
                <a:solidFill>
                  <a:srgbClr val="FFFFFF"/>
                </a:solidFill>
                <a:uFill>
                  <a:solidFill>
                    <a:srgbClr val="FFFFFF"/>
                  </a:solidFill>
                </a:uFill>
                <a:latin typeface="Calibri Light" panose="020F0302020204030204"/>
              </a:rPr>
              <a:t> Parts of Raspberry Pi</a:t>
            </a:r>
            <a:endParaRPr lang="en-US" sz="1800" b="0" strike="noStrike" spc="-1">
              <a:solidFill>
                <a:srgbClr val="000000"/>
              </a:solidFill>
              <a:uFill>
                <a:solidFill>
                  <a:srgbClr val="FFFFFF"/>
                </a:solidFill>
              </a:uFill>
              <a:latin typeface="Calibri" panose="020F0502020204030204"/>
            </a:endParaRPr>
          </a:p>
        </p:txBody>
      </p:sp>
      <p:pic>
        <p:nvPicPr>
          <p:cNvPr id="97" name="Content Placeholder 8"/>
          <p:cNvPicPr/>
          <p:nvPr/>
        </p:nvPicPr>
        <p:blipFill>
          <a:blip r:embed="rId2"/>
          <a:stretch>
            <a:fillRect/>
          </a:stretch>
        </p:blipFill>
        <p:spPr>
          <a:xfrm>
            <a:off x="-2119680" y="57960"/>
            <a:ext cx="5279760" cy="6742080"/>
          </a:xfrm>
          <a:prstGeom prst="rect">
            <a:avLst/>
          </a:prstGeom>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8" name="Content Placeholder 3"/>
          <p:cNvPicPr/>
          <p:nvPr/>
        </p:nvPicPr>
        <p:blipFill>
          <a:blip r:embed="rId1"/>
          <a:stretch>
            <a:fillRect/>
          </a:stretch>
        </p:blipFill>
        <p:spPr>
          <a:xfrm>
            <a:off x="1910715" y="50800"/>
            <a:ext cx="8778875" cy="6756400"/>
          </a:xfrm>
          <a:prstGeom prst="rect">
            <a:avLst/>
          </a:prstGeom>
          <a:ln>
            <a:noFill/>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9" name="Picture 4"/>
          <p:cNvPicPr/>
          <p:nvPr/>
        </p:nvPicPr>
        <p:blipFill>
          <a:blip r:embed="rId1"/>
          <a:stretch>
            <a:fillRect/>
          </a:stretch>
        </p:blipFill>
        <p:spPr>
          <a:xfrm>
            <a:off x="5081400" y="4508640"/>
            <a:ext cx="3259800" cy="1846800"/>
          </a:xfrm>
          <a:prstGeom prst="rect">
            <a:avLst/>
          </a:prstGeom>
          <a:ln>
            <a:noFill/>
          </a:ln>
        </p:spPr>
      </p:pic>
      <p:sp>
        <p:nvSpPr>
          <p:cNvPr id="100" name="CustomShape 1"/>
          <p:cNvSpPr/>
          <p:nvPr/>
        </p:nvSpPr>
        <p:spPr>
          <a:xfrm>
            <a:off x="1046520" y="1963560"/>
            <a:ext cx="10439640" cy="143532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pic>
        <p:nvPicPr>
          <p:cNvPr id="101" name="Content Placeholder 8"/>
          <p:cNvPicPr/>
          <p:nvPr/>
        </p:nvPicPr>
        <p:blipFill>
          <a:blip r:embed="rId2"/>
          <a:stretch>
            <a:fillRect/>
          </a:stretch>
        </p:blipFill>
        <p:spPr>
          <a:xfrm>
            <a:off x="-2119680" y="57960"/>
            <a:ext cx="5279760" cy="6742080"/>
          </a:xfrm>
          <a:prstGeom prst="rect">
            <a:avLst/>
          </a:prstGeom>
          <a:ln>
            <a:noFill/>
          </a:ln>
        </p:spPr>
      </p:pic>
      <p:sp>
        <p:nvSpPr>
          <p:cNvPr id="102" name="CustomShape 2"/>
          <p:cNvSpPr/>
          <p:nvPr/>
        </p:nvSpPr>
        <p:spPr>
          <a:xfrm>
            <a:off x="1845360" y="2601000"/>
            <a:ext cx="9951840" cy="1655640"/>
          </a:xfrm>
          <a:prstGeom prst="roundRect">
            <a:avLst>
              <a:gd name="adj" fmla="val 16667"/>
            </a:avLst>
          </a:prstGeom>
        </p:spPr>
        <p:style>
          <a:lnRef idx="2">
            <a:schemeClr val="dk1">
              <a:shade val="50000"/>
            </a:schemeClr>
          </a:lnRef>
          <a:fillRef idx="1">
            <a:schemeClr val="dk1"/>
          </a:fillRef>
          <a:effectRef idx="0">
            <a:schemeClr val="dk1"/>
          </a:effectRef>
          <a:fontRef idx="minor"/>
        </p:style>
      </p:sp>
      <p:sp>
        <p:nvSpPr>
          <p:cNvPr id="103" name="TextShape 3"/>
          <p:cNvSpPr txBox="1"/>
          <p:nvPr/>
        </p:nvSpPr>
        <p:spPr>
          <a:xfrm>
            <a:off x="1845360" y="2766240"/>
            <a:ext cx="8841960" cy="1325520"/>
          </a:xfrm>
          <a:prstGeom prst="rect">
            <a:avLst/>
          </a:prstGeom>
          <a:noFill/>
          <a:ln>
            <a:noFill/>
          </a:ln>
        </p:spPr>
        <p:txBody>
          <a:bodyPr anchor="ctr"/>
          <a:p>
            <a:pPr algn="ctr">
              <a:lnSpc>
                <a:spcPct val="100000"/>
              </a:lnSpc>
            </a:pPr>
            <a:r>
              <a:rPr lang="en-US" sz="4400" b="1" strike="noStrike" spc="-1">
                <a:solidFill>
                  <a:srgbClr val="FFFFFF"/>
                </a:solidFill>
                <a:uFill>
                  <a:solidFill>
                    <a:srgbClr val="FFFFFF"/>
                  </a:solidFill>
                </a:uFill>
                <a:latin typeface="Calibri Light" panose="020F0302020204030204"/>
              </a:rPr>
              <a:t> Advantages &amp; Disadvantages of Raspberry Pi</a:t>
            </a:r>
            <a:endParaRPr lang="en-US" sz="1800" b="0" strike="noStrike" spc="-1">
              <a:solidFill>
                <a:srgbClr val="000000"/>
              </a:solidFill>
              <a:uFill>
                <a:solidFill>
                  <a:srgbClr val="FFFFFF"/>
                </a:solidFill>
              </a:uFill>
              <a:latin typeface="Calibri" panose="020F0502020204030204"/>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TextShape 1"/>
          <p:cNvSpPr txBox="1"/>
          <p:nvPr/>
        </p:nvSpPr>
        <p:spPr>
          <a:xfrm>
            <a:off x="850900" y="1602740"/>
            <a:ext cx="7080885" cy="5003800"/>
          </a:xfrm>
          <a:prstGeom prst="rect">
            <a:avLst/>
          </a:prstGeom>
          <a:noFill/>
          <a:ln>
            <a:noFill/>
          </a:ln>
        </p:spPr>
        <p:txBody>
          <a:bodyPr/>
          <a:p>
            <a:pPr>
              <a:lnSpc>
                <a:spcPct val="100000"/>
              </a:lnSpc>
            </a:pPr>
            <a:endParaRPr lang="en-US" sz="28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 Lot of memory and processing capabilities. Expandable memory.</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 It is user friendly.</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 Lot of GPIOs available.</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Built in Os Linux </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 </a:t>
            </a:r>
            <a:r>
              <a:rPr lang="en-US" altLang="en-US" sz="2000" b="0" strike="noStrike" spc="-1">
                <a:solidFill>
                  <a:srgbClr val="000000"/>
                </a:solidFill>
                <a:uFill>
                  <a:solidFill>
                    <a:srgbClr val="FFFFFF"/>
                  </a:solidFill>
                </a:uFill>
                <a:latin typeface="Calibri" panose="020F0502020204030204"/>
              </a:rPr>
              <a:t>P.L. : </a:t>
            </a:r>
            <a:r>
              <a:rPr lang="en-US" sz="2000" b="0" strike="noStrike" spc="-1">
                <a:solidFill>
                  <a:srgbClr val="000000"/>
                </a:solidFill>
                <a:uFill>
                  <a:solidFill>
                    <a:srgbClr val="FFFFFF"/>
                  </a:solidFill>
                </a:uFill>
                <a:latin typeface="Calibri" panose="020F0502020204030204"/>
              </a:rPr>
              <a:t>Python, C, C++, Ruby, Go and many more</a:t>
            </a:r>
            <a:r>
              <a:rPr lang="en-US" altLang="en-US" sz="2000" b="0" strike="noStrike" spc="-1">
                <a:solidFill>
                  <a:srgbClr val="000000"/>
                </a:solidFill>
                <a:uFill>
                  <a:solidFill>
                    <a:srgbClr val="FFFFFF"/>
                  </a:solidFill>
                </a:uFill>
                <a:latin typeface="Calibri" panose="020F0502020204030204"/>
              </a:rPr>
              <a:t>.</a:t>
            </a:r>
            <a:r>
              <a:rPr lang="en-US" sz="2000" b="0" strike="noStrike" spc="-1">
                <a:solidFill>
                  <a:srgbClr val="000000"/>
                </a:solidFill>
                <a:uFill>
                  <a:solidFill>
                    <a:srgbClr val="FFFFFF"/>
                  </a:solidFill>
                </a:uFill>
                <a:latin typeface="Calibri" panose="020F0502020204030204"/>
              </a:rPr>
              <a:t> </a:t>
            </a:r>
            <a:endParaRPr lang="en-US" sz="2000" b="0" strike="noStrike" spc="-1">
              <a:solidFill>
                <a:srgbClr val="000000"/>
              </a:solidFill>
              <a:uFill>
                <a:solidFill>
                  <a:srgbClr val="FFFFFF"/>
                </a:solidFill>
              </a:uFill>
              <a:latin typeface="Calibri" panose="020F0502020204030204"/>
            </a:endParaRPr>
          </a:p>
          <a:p>
            <a:pPr marL="228600" indent="-227965">
              <a:lnSpc>
                <a:spcPct val="150000"/>
              </a:lnSpc>
              <a:buClr>
                <a:srgbClr val="000000"/>
              </a:buClr>
              <a:buFont typeface="Arial" panose="020B0604020202020204"/>
              <a:buChar char="•"/>
            </a:pPr>
            <a:r>
              <a:rPr lang="en-US" sz="2000" b="0" strike="noStrike" spc="-1">
                <a:solidFill>
                  <a:srgbClr val="000000"/>
                </a:solidFill>
                <a:uFill>
                  <a:solidFill>
                    <a:srgbClr val="FFFFFF"/>
                  </a:solidFill>
                </a:uFill>
                <a:latin typeface="Calibri" panose="020F0502020204030204"/>
              </a:rPr>
              <a:t>RPi used to run Open CV , data mining algorithms etc and connected the results to various applications.</a:t>
            </a:r>
            <a:endParaRPr lang="en-US" sz="2800" b="0" strike="noStrike" spc="-1">
              <a:solidFill>
                <a:srgbClr val="000000"/>
              </a:solidFill>
              <a:uFill>
                <a:solidFill>
                  <a:srgbClr val="FFFFFF"/>
                </a:solidFill>
              </a:uFill>
              <a:latin typeface="Calibri" panose="020F0502020204030204"/>
            </a:endParaRPr>
          </a:p>
          <a:p>
            <a:pPr>
              <a:lnSpc>
                <a:spcPct val="90000"/>
              </a:lnSpc>
            </a:pPr>
            <a:endParaRPr lang="en-US" sz="2800" b="0" strike="noStrike" spc="-1">
              <a:solidFill>
                <a:srgbClr val="000000"/>
              </a:solidFill>
              <a:uFill>
                <a:solidFill>
                  <a:srgbClr val="FFFFFF"/>
                </a:solidFill>
              </a:uFill>
              <a:latin typeface="Calibri" panose="020F0502020204030204"/>
            </a:endParaRPr>
          </a:p>
        </p:txBody>
      </p:sp>
      <p:sp>
        <p:nvSpPr>
          <p:cNvPr id="105" name="CustomShape 2"/>
          <p:cNvSpPr/>
          <p:nvPr/>
        </p:nvSpPr>
        <p:spPr>
          <a:xfrm>
            <a:off x="127080" y="200160"/>
            <a:ext cx="10554480" cy="681120"/>
          </a:xfrm>
          <a:prstGeom prst="roundRect">
            <a:avLst>
              <a:gd name="adj" fmla="val 16667"/>
            </a:avLst>
          </a:prstGeom>
        </p:spPr>
        <p:style>
          <a:lnRef idx="2">
            <a:schemeClr val="accent2">
              <a:shade val="50000"/>
            </a:schemeClr>
          </a:lnRef>
          <a:fillRef idx="1">
            <a:schemeClr val="accent2"/>
          </a:fillRef>
          <a:effectRef idx="0">
            <a:schemeClr val="accent2"/>
          </a:effectRef>
          <a:fontRef idx="minor"/>
        </p:style>
      </p:sp>
      <p:sp>
        <p:nvSpPr>
          <p:cNvPr id="106" name="CustomShape 3"/>
          <p:cNvSpPr/>
          <p:nvPr/>
        </p:nvSpPr>
        <p:spPr>
          <a:xfrm>
            <a:off x="470520" y="586080"/>
            <a:ext cx="10554480" cy="883440"/>
          </a:xfrm>
          <a:prstGeom prst="roundRect">
            <a:avLst>
              <a:gd name="adj" fmla="val 16667"/>
            </a:avLst>
          </a:prstGeom>
          <a:solidFill>
            <a:schemeClr val="tx1"/>
          </a:solidFill>
          <a:ln>
            <a:noFill/>
          </a:ln>
          <a:effectLst>
            <a:outerShdw blurRad="57150" dist="19050" dir="5400000" algn="ctr" rotWithShape="0">
              <a:srgbClr val="000000">
                <a:alpha val="63000"/>
              </a:srgbClr>
            </a:outerShdw>
          </a:effectLst>
        </p:spPr>
        <p:style>
          <a:lnRef idx="0">
            <a:schemeClr val="accent5"/>
          </a:lnRef>
          <a:fillRef idx="3">
            <a:schemeClr val="accent5"/>
          </a:fillRef>
          <a:effectRef idx="3">
            <a:schemeClr val="accent5"/>
          </a:effectRef>
          <a:fontRef idx="minor"/>
        </p:style>
      </p:sp>
      <p:sp>
        <p:nvSpPr>
          <p:cNvPr id="107" name="TextShape 4"/>
          <p:cNvSpPr txBox="1"/>
          <p:nvPr/>
        </p:nvSpPr>
        <p:spPr>
          <a:xfrm>
            <a:off x="1652400" y="365040"/>
            <a:ext cx="10515240" cy="1325160"/>
          </a:xfrm>
          <a:prstGeom prst="rect">
            <a:avLst/>
          </a:prstGeom>
          <a:noFill/>
          <a:ln>
            <a:noFill/>
          </a:ln>
        </p:spPr>
        <p:txBody>
          <a:bodyPr anchor="ctr"/>
          <a:p>
            <a:pPr>
              <a:lnSpc>
                <a:spcPct val="90000"/>
              </a:lnSpc>
            </a:pPr>
            <a:r>
              <a:rPr lang="en-US" sz="4400" b="1" strike="noStrike" spc="-1">
                <a:solidFill>
                  <a:srgbClr val="FFFFFF"/>
                </a:solidFill>
                <a:uFill>
                  <a:solidFill>
                    <a:srgbClr val="FFFFFF"/>
                  </a:solidFill>
                </a:uFill>
                <a:latin typeface="Calibri Light" panose="020F0302020204030204"/>
              </a:rPr>
              <a:t>Advantages of  Rpi</a:t>
            </a:r>
            <a:endParaRPr lang="en-US" sz="1800" b="0" strike="noStrike" spc="-1">
              <a:solidFill>
                <a:srgbClr val="000000"/>
              </a:solidFill>
              <a:uFill>
                <a:solidFill>
                  <a:srgbClr val="FFFFFF"/>
                </a:solidFill>
              </a:uFill>
              <a:latin typeface="Calibri" panose="020F0502020204030204"/>
            </a:endParaRPr>
          </a:p>
        </p:txBody>
      </p:sp>
      <p:pic>
        <p:nvPicPr>
          <p:cNvPr id="108" name="Picture 8"/>
          <p:cNvPicPr/>
          <p:nvPr/>
        </p:nvPicPr>
        <p:blipFill>
          <a:blip r:embed="rId1"/>
          <a:stretch>
            <a:fillRect/>
          </a:stretch>
        </p:blipFill>
        <p:spPr>
          <a:xfrm>
            <a:off x="127080" y="70560"/>
            <a:ext cx="1372680" cy="1754280"/>
          </a:xfrm>
          <a:prstGeom prst="rect">
            <a:avLst/>
          </a:prstGeom>
          <a:ln>
            <a:noFill/>
          </a:ln>
        </p:spPr>
      </p:pic>
      <p:pic>
        <p:nvPicPr>
          <p:cNvPr id="109" name="Picture 5"/>
          <p:cNvPicPr/>
          <p:nvPr/>
        </p:nvPicPr>
        <p:blipFill>
          <a:blip r:embed="rId2"/>
          <a:stretch>
            <a:fillRect/>
          </a:stretch>
        </p:blipFill>
        <p:spPr>
          <a:xfrm>
            <a:off x="7686675" y="2066290"/>
            <a:ext cx="4029710" cy="2403475"/>
          </a:xfrm>
          <a:prstGeom prst="rect">
            <a:avLst/>
          </a:prstGeom>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3940</Words>
  <Application>WPS Presentation</Application>
  <PresentationFormat/>
  <Paragraphs>147</Paragraphs>
  <Slides>28</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28</vt:i4>
      </vt:variant>
    </vt:vector>
  </HeadingPairs>
  <TitlesOfParts>
    <vt:vector size="39" baseType="lpstr">
      <vt:lpstr>Arial</vt:lpstr>
      <vt:lpstr>SimSun</vt:lpstr>
      <vt:lpstr>Wingdings</vt:lpstr>
      <vt:lpstr>Calibri Light</vt:lpstr>
      <vt:lpstr>Calibri</vt:lpstr>
      <vt:lpstr>Symbol</vt:lpstr>
      <vt:lpstr>Arial</vt:lpstr>
      <vt:lpstr>Times New Roman</vt:lpstr>
      <vt:lpstr>Microsoft YaHei</vt:lpstr>
      <vt:lpstr>Arial Unicode MS</vt:lpstr>
      <vt:lpstr>Office Theme</vt:lpstr>
      <vt:lpstr>PowerPoint 演示文稿</vt:lpstr>
      <vt:lpstr>PowerPoint 演示文稿</vt:lpstr>
      <vt:lpstr>PowerPoint 演示文稿</vt:lpstr>
      <vt:lpstr>Difference between Raspberry Pi and  Arduino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Access in Raspberry pi</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Adaptdev Solutions  Corporation </dc:title>
  <dc:creator>sakto</dc:creator>
  <cp:lastModifiedBy>melanie iglesias</cp:lastModifiedBy>
  <cp:revision>16</cp:revision>
  <dcterms:created xsi:type="dcterms:W3CDTF">2018-10-19T01:18:00Z</dcterms:created>
  <dcterms:modified xsi:type="dcterms:W3CDTF">2018-11-20T16:13:35Z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HiddenSlides">
    <vt:i4>0</vt:i4>
  </property>
  <property fmtid="{D5CDD505-2E9C-101B-9397-08002B2CF9AE}" pid="4" name="HyperlinksChanged">
    <vt:bool>false</vt:bool>
  </property>
  <property fmtid="{D5CDD505-2E9C-101B-9397-08002B2CF9AE}" pid="5" name="KSOProductBuildVer">
    <vt:lpwstr>1033-10.2.0.7549</vt:lpwstr>
  </property>
  <property fmtid="{D5CDD505-2E9C-101B-9397-08002B2CF9AE}" pid="6" name="LinksUpToDate">
    <vt:bool>false</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false</vt:bool>
  </property>
  <property fmtid="{D5CDD505-2E9C-101B-9397-08002B2CF9AE}" pid="11" name="ShareDoc">
    <vt:bool>false</vt:bool>
  </property>
  <property fmtid="{D5CDD505-2E9C-101B-9397-08002B2CF9AE}" pid="12" name="Slides">
    <vt:i4>25</vt:i4>
  </property>
</Properties>
</file>